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6"/>
  </p:notesMasterIdLst>
  <p:sldIdLst>
    <p:sldId id="258" r:id="rId2"/>
    <p:sldId id="256" r:id="rId3"/>
    <p:sldId id="257" r:id="rId4"/>
    <p:sldId id="286" r:id="rId5"/>
    <p:sldId id="316" r:id="rId6"/>
    <p:sldId id="317" r:id="rId7"/>
    <p:sldId id="319" r:id="rId8"/>
    <p:sldId id="318" r:id="rId9"/>
    <p:sldId id="320" r:id="rId10"/>
    <p:sldId id="321" r:id="rId11"/>
    <p:sldId id="322" r:id="rId12"/>
    <p:sldId id="323" r:id="rId13"/>
    <p:sldId id="324" r:id="rId14"/>
    <p:sldId id="287" r:id="rId15"/>
    <p:sldId id="288" r:id="rId16"/>
    <p:sldId id="289" r:id="rId17"/>
    <p:sldId id="290" r:id="rId18"/>
    <p:sldId id="291" r:id="rId19"/>
    <p:sldId id="292" r:id="rId20"/>
    <p:sldId id="308"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309" r:id="rId36"/>
    <p:sldId id="310" r:id="rId37"/>
    <p:sldId id="311" r:id="rId38"/>
    <p:sldId id="312" r:id="rId39"/>
    <p:sldId id="314" r:id="rId40"/>
    <p:sldId id="315" r:id="rId41"/>
    <p:sldId id="307" r:id="rId42"/>
    <p:sldId id="259" r:id="rId43"/>
    <p:sldId id="267" r:id="rId44"/>
    <p:sldId id="260" r:id="rId45"/>
    <p:sldId id="261" r:id="rId46"/>
    <p:sldId id="265" r:id="rId47"/>
    <p:sldId id="266" r:id="rId48"/>
    <p:sldId id="264" r:id="rId49"/>
    <p:sldId id="262" r:id="rId50"/>
    <p:sldId id="263" r:id="rId51"/>
    <p:sldId id="268" r:id="rId52"/>
    <p:sldId id="269" r:id="rId53"/>
    <p:sldId id="270" r:id="rId54"/>
    <p:sldId id="275" r:id="rId55"/>
    <p:sldId id="276" r:id="rId56"/>
    <p:sldId id="277" r:id="rId57"/>
    <p:sldId id="278" r:id="rId58"/>
    <p:sldId id="279" r:id="rId59"/>
    <p:sldId id="280" r:id="rId60"/>
    <p:sldId id="281" r:id="rId61"/>
    <p:sldId id="282" r:id="rId62"/>
    <p:sldId id="284" r:id="rId63"/>
    <p:sldId id="283" r:id="rId64"/>
    <p:sldId id="285" r:id="rId6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087" autoAdjust="0"/>
  </p:normalViewPr>
  <p:slideViewPr>
    <p:cSldViewPr>
      <p:cViewPr varScale="1">
        <p:scale>
          <a:sx n="79" d="100"/>
          <a:sy n="79" d="100"/>
        </p:scale>
        <p:origin x="-1546" y="-8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BE1ABD-3B57-483A-8632-EFC6A80139A8}" type="doc">
      <dgm:prSet loTypeId="urn:microsoft.com/office/officeart/2005/8/layout/chevron1" loCatId="process" qsTypeId="urn:microsoft.com/office/officeart/2005/8/quickstyle/simple3" qsCatId="simple" csTypeId="urn:microsoft.com/office/officeart/2005/8/colors/colorful3" csCatId="colorful" phldr="1"/>
      <dgm:spPr/>
      <dgm:t>
        <a:bodyPr/>
        <a:lstStyle/>
        <a:p>
          <a:endParaRPr lang="zh-CN" altLang="en-US"/>
        </a:p>
      </dgm:t>
    </dgm:pt>
    <dgm:pt modelId="{F8F145FE-F186-406D-875E-E47BDA696755}">
      <dgm:prSet phldrT="[文本]" custT="1"/>
      <dgm:spPr/>
      <dgm:t>
        <a:bodyPr/>
        <a:lstStyle/>
        <a:p>
          <a:r>
            <a:rPr lang="zh-CN" altLang="en-US" sz="1100" dirty="0" smtClean="0"/>
            <a:t>配置流程模板以及申请单定制</a:t>
          </a:r>
          <a:endParaRPr lang="zh-CN" altLang="en-US" sz="1100" dirty="0"/>
        </a:p>
      </dgm:t>
    </dgm:pt>
    <dgm:pt modelId="{2B22CA5E-ABAC-414F-9DF8-15C7F290151F}" type="parTrans" cxnId="{45407877-9E16-4EBF-B505-4377610B095D}">
      <dgm:prSet/>
      <dgm:spPr/>
      <dgm:t>
        <a:bodyPr/>
        <a:lstStyle/>
        <a:p>
          <a:endParaRPr lang="zh-CN" altLang="en-US" sz="1100"/>
        </a:p>
      </dgm:t>
    </dgm:pt>
    <dgm:pt modelId="{CF3F5DB4-3AEA-42FC-8450-704FD44BBD77}" type="sibTrans" cxnId="{45407877-9E16-4EBF-B505-4377610B095D}">
      <dgm:prSet/>
      <dgm:spPr/>
      <dgm:t>
        <a:bodyPr/>
        <a:lstStyle/>
        <a:p>
          <a:endParaRPr lang="zh-CN" altLang="en-US" sz="1100"/>
        </a:p>
      </dgm:t>
    </dgm:pt>
    <dgm:pt modelId="{A58C81DD-F44A-4D4D-8FA0-041956B925D1}">
      <dgm:prSet phldrT="[文本]" custT="1"/>
      <dgm:spPr/>
      <dgm:t>
        <a:bodyPr/>
        <a:lstStyle/>
        <a:p>
          <a:r>
            <a:rPr lang="zh-CN" altLang="en-US" sz="1100" dirty="0" smtClean="0"/>
            <a:t>编写</a:t>
          </a:r>
          <a:r>
            <a:rPr lang="en-US" altLang="zh-CN" sz="1100" dirty="0" err="1" smtClean="0"/>
            <a:t>VIew</a:t>
          </a:r>
          <a:r>
            <a:rPr lang="zh-CN" altLang="en-US" sz="1100" dirty="0" smtClean="0"/>
            <a:t>代码</a:t>
          </a:r>
          <a:endParaRPr lang="zh-CN" altLang="en-US" sz="1100" dirty="0"/>
        </a:p>
      </dgm:t>
    </dgm:pt>
    <dgm:pt modelId="{F0D97E48-78A7-48D9-BCA8-C51A4313EB80}" type="parTrans" cxnId="{6BD2A9B5-1E67-4CC3-B0A3-907752112F15}">
      <dgm:prSet/>
      <dgm:spPr/>
      <dgm:t>
        <a:bodyPr/>
        <a:lstStyle/>
        <a:p>
          <a:endParaRPr lang="zh-CN" altLang="en-US" sz="1100"/>
        </a:p>
      </dgm:t>
    </dgm:pt>
    <dgm:pt modelId="{F4A68506-B601-4758-81CE-481F5F25D828}" type="sibTrans" cxnId="{6BD2A9B5-1E67-4CC3-B0A3-907752112F15}">
      <dgm:prSet/>
      <dgm:spPr/>
      <dgm:t>
        <a:bodyPr/>
        <a:lstStyle/>
        <a:p>
          <a:endParaRPr lang="zh-CN" altLang="en-US" sz="1100"/>
        </a:p>
      </dgm:t>
    </dgm:pt>
    <dgm:pt modelId="{4C0D21A9-76B0-43A0-A787-90F5239275BE}">
      <dgm:prSet phldrT="[文本]" custT="1"/>
      <dgm:spPr/>
      <dgm:t>
        <a:bodyPr/>
        <a:lstStyle/>
        <a:p>
          <a:r>
            <a:rPr lang="zh-CN" altLang="en-US" sz="1100" dirty="0" smtClean="0"/>
            <a:t>流程功能整合及测试</a:t>
          </a:r>
          <a:endParaRPr lang="zh-CN" altLang="en-US" sz="1100" dirty="0"/>
        </a:p>
      </dgm:t>
    </dgm:pt>
    <dgm:pt modelId="{2F896BD3-BA6E-4BD1-B693-403A9B3D079A}" type="parTrans" cxnId="{31213D8A-092E-4766-9529-BFD267E9EA17}">
      <dgm:prSet/>
      <dgm:spPr/>
      <dgm:t>
        <a:bodyPr/>
        <a:lstStyle/>
        <a:p>
          <a:endParaRPr lang="zh-CN" altLang="en-US" sz="1100"/>
        </a:p>
      </dgm:t>
    </dgm:pt>
    <dgm:pt modelId="{99A21E1E-9901-4A0D-97CF-F3AE9275828C}" type="sibTrans" cxnId="{31213D8A-092E-4766-9529-BFD267E9EA17}">
      <dgm:prSet/>
      <dgm:spPr/>
      <dgm:t>
        <a:bodyPr/>
        <a:lstStyle/>
        <a:p>
          <a:endParaRPr lang="zh-CN" altLang="en-US" sz="1100"/>
        </a:p>
      </dgm:t>
    </dgm:pt>
    <dgm:pt modelId="{9C37476E-4472-49BF-8836-6C0674CD27D7}">
      <dgm:prSet phldrT="[文本]" custT="1"/>
      <dgm:spPr/>
      <dgm:t>
        <a:bodyPr/>
        <a:lstStyle/>
        <a:p>
          <a:r>
            <a:rPr lang="zh-CN" altLang="en-US" sz="1100" dirty="0" smtClean="0"/>
            <a:t>编写表单处理</a:t>
          </a:r>
          <a:r>
            <a:rPr lang="en-US" altLang="zh-CN" sz="1100" dirty="0" smtClean="0"/>
            <a:t>Controller</a:t>
          </a:r>
          <a:r>
            <a:rPr lang="zh-CN" altLang="en-US" sz="1100" dirty="0" smtClean="0"/>
            <a:t>代码</a:t>
          </a:r>
          <a:endParaRPr lang="zh-CN" altLang="en-US" sz="1100" dirty="0"/>
        </a:p>
      </dgm:t>
    </dgm:pt>
    <dgm:pt modelId="{3D6DF85A-3720-4027-B4EC-10A7547F1790}" type="parTrans" cxnId="{D845F38B-098F-4901-B364-F5C9DDE3657D}">
      <dgm:prSet/>
      <dgm:spPr/>
      <dgm:t>
        <a:bodyPr/>
        <a:lstStyle/>
        <a:p>
          <a:endParaRPr lang="zh-CN" altLang="en-US" sz="1100"/>
        </a:p>
      </dgm:t>
    </dgm:pt>
    <dgm:pt modelId="{CF44AB5D-4FAA-47E2-91D7-EC8FB0AD321C}" type="sibTrans" cxnId="{D845F38B-098F-4901-B364-F5C9DDE3657D}">
      <dgm:prSet/>
      <dgm:spPr/>
      <dgm:t>
        <a:bodyPr/>
        <a:lstStyle/>
        <a:p>
          <a:endParaRPr lang="zh-CN" altLang="en-US" sz="1100"/>
        </a:p>
      </dgm:t>
    </dgm:pt>
    <dgm:pt modelId="{C545EDB9-4433-4894-88F3-DC3D53ED6D3A}">
      <dgm:prSet phldrT="[文本]" custT="1"/>
      <dgm:spPr/>
      <dgm:t>
        <a:bodyPr/>
        <a:lstStyle/>
        <a:p>
          <a:r>
            <a:rPr lang="zh-CN" altLang="en-US" sz="1100" dirty="0" smtClean="0"/>
            <a:t>编写配置</a:t>
          </a:r>
          <a:r>
            <a:rPr lang="en-US" altLang="zh-CN" sz="1100" dirty="0" smtClean="0"/>
            <a:t>JavaBean</a:t>
          </a:r>
        </a:p>
        <a:p>
          <a:r>
            <a:rPr lang="en-US" altLang="zh-CN" sz="1100" dirty="0" smtClean="0"/>
            <a:t>(Model)</a:t>
          </a:r>
          <a:endParaRPr lang="zh-CN" altLang="en-US" sz="1100" dirty="0"/>
        </a:p>
      </dgm:t>
    </dgm:pt>
    <dgm:pt modelId="{55656A56-5DD3-4AF5-8A3C-5A9DEE326DA4}" type="parTrans" cxnId="{0ECA7279-2943-4638-B966-B2DC69F53EE4}">
      <dgm:prSet/>
      <dgm:spPr/>
      <dgm:t>
        <a:bodyPr/>
        <a:lstStyle/>
        <a:p>
          <a:endParaRPr lang="zh-CN" altLang="en-US" sz="1100"/>
        </a:p>
      </dgm:t>
    </dgm:pt>
    <dgm:pt modelId="{0381C347-D16C-48D6-BB3C-2E71DF3905DC}" type="sibTrans" cxnId="{0ECA7279-2943-4638-B966-B2DC69F53EE4}">
      <dgm:prSet/>
      <dgm:spPr/>
      <dgm:t>
        <a:bodyPr/>
        <a:lstStyle/>
        <a:p>
          <a:endParaRPr lang="zh-CN" altLang="en-US" sz="1100"/>
        </a:p>
      </dgm:t>
    </dgm:pt>
    <dgm:pt modelId="{C3ADF3E6-5AB1-4BD0-B2F5-E29B4A4E5C30}">
      <dgm:prSet phldrT="[文本]" custT="1"/>
      <dgm:spPr/>
      <dgm:t>
        <a:bodyPr/>
        <a:lstStyle/>
        <a:p>
          <a:r>
            <a:rPr lang="zh-CN" altLang="en-US" sz="1100" dirty="0" smtClean="0"/>
            <a:t>确定</a:t>
          </a:r>
          <a:r>
            <a:rPr lang="en-US" altLang="zh-CN" sz="1100" dirty="0" smtClean="0"/>
            <a:t>JavaBean</a:t>
          </a:r>
          <a:r>
            <a:rPr lang="zh-CN" altLang="en-US" sz="1100" dirty="0" smtClean="0"/>
            <a:t>的属性以及类型</a:t>
          </a:r>
          <a:r>
            <a:rPr lang="en-US" altLang="zh-CN" sz="1100" dirty="0" smtClean="0"/>
            <a:t>,</a:t>
          </a:r>
          <a:r>
            <a:rPr lang="zh-CN" altLang="en-US" sz="1100" dirty="0" smtClean="0"/>
            <a:t>确定数据结构</a:t>
          </a:r>
          <a:endParaRPr lang="zh-CN" altLang="en-US" sz="1100" dirty="0"/>
        </a:p>
      </dgm:t>
    </dgm:pt>
    <dgm:pt modelId="{A1C0264B-12F1-4300-98CD-2C762F08D78F}" type="parTrans" cxnId="{BA9BEA50-0DB5-46CB-B226-53F030A59FA1}">
      <dgm:prSet/>
      <dgm:spPr/>
      <dgm:t>
        <a:bodyPr/>
        <a:lstStyle/>
        <a:p>
          <a:endParaRPr lang="zh-CN" altLang="en-US" sz="1100"/>
        </a:p>
      </dgm:t>
    </dgm:pt>
    <dgm:pt modelId="{E5216EFE-BA44-4233-9FF1-4AA74C95B547}" type="sibTrans" cxnId="{BA9BEA50-0DB5-46CB-B226-53F030A59FA1}">
      <dgm:prSet/>
      <dgm:spPr/>
      <dgm:t>
        <a:bodyPr/>
        <a:lstStyle/>
        <a:p>
          <a:endParaRPr lang="zh-CN" altLang="en-US" sz="1100"/>
        </a:p>
      </dgm:t>
    </dgm:pt>
    <dgm:pt modelId="{17AACAC3-1EAD-41BD-B09B-95CF5A8A1E97}">
      <dgm:prSet phldrT="[文本]" custT="1"/>
      <dgm:spPr/>
      <dgm:t>
        <a:bodyPr/>
        <a:lstStyle/>
        <a:p>
          <a:r>
            <a:rPr lang="zh-CN" altLang="en-US" sz="1100" dirty="0" smtClean="0"/>
            <a:t>编写多语言</a:t>
          </a:r>
          <a:r>
            <a:rPr lang="en-US" altLang="zh-CN" sz="1100" dirty="0" err="1" smtClean="0"/>
            <a:t>ResourceBundle</a:t>
          </a:r>
          <a:r>
            <a:rPr lang="en-US" altLang="zh-CN" sz="1100" dirty="0" smtClean="0"/>
            <a:t>,</a:t>
          </a:r>
          <a:r>
            <a:rPr lang="zh-CN" altLang="en-US" sz="1100" dirty="0" smtClean="0"/>
            <a:t>包括</a:t>
          </a:r>
          <a:r>
            <a:rPr lang="en-US" altLang="zh-CN" sz="1100" dirty="0" smtClean="0"/>
            <a:t>Label</a:t>
          </a:r>
          <a:r>
            <a:rPr lang="zh-CN" altLang="en-US" sz="1100" dirty="0" smtClean="0"/>
            <a:t>和</a:t>
          </a:r>
          <a:r>
            <a:rPr lang="en-US" altLang="zh-CN" sz="1100" dirty="0" smtClean="0"/>
            <a:t>Tooltip</a:t>
          </a:r>
          <a:endParaRPr lang="zh-CN" altLang="en-US" sz="1100" dirty="0"/>
        </a:p>
      </dgm:t>
    </dgm:pt>
    <dgm:pt modelId="{A302D6BE-8AC5-4039-B99A-8859F42F520F}" type="parTrans" cxnId="{CBC1AEC3-82B7-4369-AA83-A6925BDD58D6}">
      <dgm:prSet/>
      <dgm:spPr/>
      <dgm:t>
        <a:bodyPr/>
        <a:lstStyle/>
        <a:p>
          <a:endParaRPr lang="zh-CN" altLang="en-US" sz="1100"/>
        </a:p>
      </dgm:t>
    </dgm:pt>
    <dgm:pt modelId="{E79DD918-F54B-49D6-A35A-28177C4FF179}" type="sibTrans" cxnId="{CBC1AEC3-82B7-4369-AA83-A6925BDD58D6}">
      <dgm:prSet/>
      <dgm:spPr/>
      <dgm:t>
        <a:bodyPr/>
        <a:lstStyle/>
        <a:p>
          <a:endParaRPr lang="zh-CN" altLang="en-US" sz="1100"/>
        </a:p>
      </dgm:t>
    </dgm:pt>
    <dgm:pt modelId="{75F8E442-DDA2-40B6-BBDF-876246B308CC}">
      <dgm:prSet phldrT="[文本]" custT="1"/>
      <dgm:spPr/>
      <dgm:t>
        <a:bodyPr/>
        <a:lstStyle/>
        <a:p>
          <a:r>
            <a:rPr lang="zh-CN" altLang="en-US" sz="1100" dirty="0" smtClean="0"/>
            <a:t>配置属性使用</a:t>
          </a:r>
          <a:r>
            <a:rPr lang="en-US" altLang="zh-CN" sz="1100" dirty="0" smtClean="0"/>
            <a:t>XML</a:t>
          </a:r>
          <a:r>
            <a:rPr lang="zh-CN" altLang="en-US" sz="1100" dirty="0" smtClean="0"/>
            <a:t>还是字段保存</a:t>
          </a:r>
          <a:endParaRPr lang="zh-CN" altLang="en-US" sz="1100" dirty="0"/>
        </a:p>
      </dgm:t>
    </dgm:pt>
    <dgm:pt modelId="{95B1A44C-92C1-4AFB-BCF7-3629A3F854C5}" type="parTrans" cxnId="{56F0BDC7-EA82-4072-838B-248B630C8570}">
      <dgm:prSet/>
      <dgm:spPr/>
      <dgm:t>
        <a:bodyPr/>
        <a:lstStyle/>
        <a:p>
          <a:endParaRPr lang="zh-CN" altLang="en-US" sz="1100"/>
        </a:p>
      </dgm:t>
    </dgm:pt>
    <dgm:pt modelId="{B520FCDA-28F2-4F10-9AE4-705FCA836FD0}" type="sibTrans" cxnId="{56F0BDC7-EA82-4072-838B-248B630C8570}">
      <dgm:prSet/>
      <dgm:spPr/>
      <dgm:t>
        <a:bodyPr/>
        <a:lstStyle/>
        <a:p>
          <a:endParaRPr lang="zh-CN" altLang="en-US" sz="1100"/>
        </a:p>
      </dgm:t>
    </dgm:pt>
    <dgm:pt modelId="{37D10527-FCFF-40C4-8C2C-AEC84BBCDCDC}">
      <dgm:prSet phldrT="[文本]" custT="1"/>
      <dgm:spPr/>
      <dgm:t>
        <a:bodyPr/>
        <a:lstStyle/>
        <a:p>
          <a:r>
            <a:rPr lang="zh-CN" altLang="en-US" sz="1100" dirty="0" smtClean="0"/>
            <a:t>创建表和索引</a:t>
          </a:r>
          <a:r>
            <a:rPr lang="en-US" altLang="zh-CN" sz="1100" dirty="0" smtClean="0"/>
            <a:t>(</a:t>
          </a:r>
          <a:r>
            <a:rPr lang="zh-CN" altLang="en-US" sz="1100" dirty="0" smtClean="0"/>
            <a:t>可选</a:t>
          </a:r>
          <a:r>
            <a:rPr lang="en-US" altLang="zh-CN" sz="1100" dirty="0" smtClean="0"/>
            <a:t>)</a:t>
          </a:r>
          <a:endParaRPr lang="zh-CN" altLang="en-US" sz="1100" dirty="0"/>
        </a:p>
      </dgm:t>
    </dgm:pt>
    <dgm:pt modelId="{A8C9B8B3-EEA9-4942-B988-82EA8243FB3D}" type="parTrans" cxnId="{9389ED4E-53F6-4811-AB9F-C441105FD770}">
      <dgm:prSet/>
      <dgm:spPr/>
      <dgm:t>
        <a:bodyPr/>
        <a:lstStyle/>
        <a:p>
          <a:endParaRPr lang="zh-CN" altLang="en-US" sz="1100"/>
        </a:p>
      </dgm:t>
    </dgm:pt>
    <dgm:pt modelId="{1740ED94-F589-4C64-87D2-03EF256A28A2}" type="sibTrans" cxnId="{9389ED4E-53F6-4811-AB9F-C441105FD770}">
      <dgm:prSet/>
      <dgm:spPr/>
      <dgm:t>
        <a:bodyPr/>
        <a:lstStyle/>
        <a:p>
          <a:endParaRPr lang="zh-CN" altLang="en-US" sz="1100"/>
        </a:p>
      </dgm:t>
    </dgm:pt>
    <dgm:pt modelId="{111563E7-EB37-42CD-89CA-8468C75E2096}">
      <dgm:prSet phldrT="[文本]" custT="1"/>
      <dgm:spPr/>
      <dgm:t>
        <a:bodyPr/>
        <a:lstStyle/>
        <a:p>
          <a:r>
            <a:rPr lang="zh-CN" altLang="en-US" sz="1100" dirty="0" smtClean="0"/>
            <a:t>配置每个属性在创建</a:t>
          </a:r>
          <a:r>
            <a:rPr lang="en-US" altLang="zh-CN" sz="1100" dirty="0" smtClean="0"/>
            <a:t>,</a:t>
          </a:r>
          <a:r>
            <a:rPr lang="zh-CN" altLang="en-US" sz="1100" dirty="0" smtClean="0"/>
            <a:t>编辑</a:t>
          </a:r>
          <a:r>
            <a:rPr lang="en-US" altLang="zh-CN" sz="1100" dirty="0" smtClean="0"/>
            <a:t>,</a:t>
          </a:r>
          <a:r>
            <a:rPr lang="zh-CN" altLang="en-US" sz="1100" dirty="0" smtClean="0"/>
            <a:t>查看时所使用的</a:t>
          </a:r>
          <a:r>
            <a:rPr lang="en-US" altLang="zh-CN" sz="1100" dirty="0" smtClean="0"/>
            <a:t>UI</a:t>
          </a:r>
          <a:r>
            <a:rPr lang="zh-CN" altLang="en-US" sz="1100" dirty="0" smtClean="0"/>
            <a:t>控件</a:t>
          </a:r>
          <a:r>
            <a:rPr lang="en-US" altLang="zh-CN" sz="1100" dirty="0" smtClean="0"/>
            <a:t>,</a:t>
          </a:r>
          <a:r>
            <a:rPr lang="zh-CN" altLang="en-US" sz="1100" dirty="0" smtClean="0"/>
            <a:t>以及各种</a:t>
          </a:r>
          <a:r>
            <a:rPr lang="en-US" altLang="zh-CN" sz="1100" dirty="0" smtClean="0"/>
            <a:t>UI</a:t>
          </a:r>
          <a:r>
            <a:rPr lang="zh-CN" altLang="en-US" sz="1100" dirty="0" smtClean="0"/>
            <a:t>控制选项</a:t>
          </a:r>
          <a:endParaRPr lang="zh-CN" altLang="en-US" sz="1100" dirty="0"/>
        </a:p>
      </dgm:t>
    </dgm:pt>
    <dgm:pt modelId="{5ACDC0DB-0AF7-4955-8568-1AFD0F92BCDA}" type="parTrans" cxnId="{0773E741-FA62-4D56-837F-BFBB68E9D4E5}">
      <dgm:prSet/>
      <dgm:spPr/>
      <dgm:t>
        <a:bodyPr/>
        <a:lstStyle/>
        <a:p>
          <a:endParaRPr lang="zh-CN" altLang="en-US" sz="1100"/>
        </a:p>
      </dgm:t>
    </dgm:pt>
    <dgm:pt modelId="{8BC24130-B2F8-42ED-955F-6F5FFDEDF2EA}" type="sibTrans" cxnId="{0773E741-FA62-4D56-837F-BFBB68E9D4E5}">
      <dgm:prSet/>
      <dgm:spPr/>
      <dgm:t>
        <a:bodyPr/>
        <a:lstStyle/>
        <a:p>
          <a:endParaRPr lang="zh-CN" altLang="en-US" sz="1100"/>
        </a:p>
      </dgm:t>
    </dgm:pt>
    <dgm:pt modelId="{BBBDF772-36F7-4336-88E4-27FF7326723B}">
      <dgm:prSet phldrT="[文本]" custT="1"/>
      <dgm:spPr/>
      <dgm:t>
        <a:bodyPr/>
        <a:lstStyle/>
        <a:p>
          <a:r>
            <a:rPr lang="zh-CN" altLang="en-US" sz="1100" dirty="0" smtClean="0"/>
            <a:t>配置申请单软类型以及属性和</a:t>
          </a:r>
          <a:r>
            <a:rPr lang="en-US" altLang="zh-CN" sz="1100" dirty="0" smtClean="0"/>
            <a:t>Layout</a:t>
          </a:r>
          <a:endParaRPr lang="zh-CN" altLang="en-US" sz="1100" dirty="0"/>
        </a:p>
      </dgm:t>
    </dgm:pt>
    <dgm:pt modelId="{E8D9D0D7-653E-44C7-8502-5E4693FEC390}" type="parTrans" cxnId="{19DB880A-FD99-4228-A85D-FFEEAB171613}">
      <dgm:prSet/>
      <dgm:spPr/>
      <dgm:t>
        <a:bodyPr/>
        <a:lstStyle/>
        <a:p>
          <a:endParaRPr lang="zh-CN" altLang="en-US" sz="1100"/>
        </a:p>
      </dgm:t>
    </dgm:pt>
    <dgm:pt modelId="{8F58CB53-888C-4A5F-812A-144700B80847}" type="sibTrans" cxnId="{19DB880A-FD99-4228-A85D-FFEEAB171613}">
      <dgm:prSet/>
      <dgm:spPr/>
      <dgm:t>
        <a:bodyPr/>
        <a:lstStyle/>
        <a:p>
          <a:endParaRPr lang="zh-CN" altLang="en-US" sz="1100"/>
        </a:p>
      </dgm:t>
    </dgm:pt>
    <dgm:pt modelId="{E1A58778-518D-4676-B3AA-03761D38B9A0}">
      <dgm:prSet phldrT="[文本]" custT="1"/>
      <dgm:spPr/>
      <dgm:t>
        <a:bodyPr/>
        <a:lstStyle/>
        <a:p>
          <a:r>
            <a:rPr lang="zh-CN" altLang="en-US" sz="1100" dirty="0" smtClean="0"/>
            <a:t>绘制流程模板</a:t>
          </a:r>
          <a:endParaRPr lang="zh-CN" altLang="en-US" sz="1100" dirty="0"/>
        </a:p>
      </dgm:t>
    </dgm:pt>
    <dgm:pt modelId="{107D8CA2-AD13-4520-90D0-68AE26A97039}" type="parTrans" cxnId="{B42F364D-05CA-4759-AC97-25D1B2A8DA2E}">
      <dgm:prSet/>
      <dgm:spPr/>
      <dgm:t>
        <a:bodyPr/>
        <a:lstStyle/>
        <a:p>
          <a:endParaRPr lang="zh-CN" altLang="en-US" sz="1100"/>
        </a:p>
      </dgm:t>
    </dgm:pt>
    <dgm:pt modelId="{08A8CE75-03B8-43FA-B1B5-6E498C001F0B}" type="sibTrans" cxnId="{B42F364D-05CA-4759-AC97-25D1B2A8DA2E}">
      <dgm:prSet/>
      <dgm:spPr/>
      <dgm:t>
        <a:bodyPr/>
        <a:lstStyle/>
        <a:p>
          <a:endParaRPr lang="zh-CN" altLang="en-US" sz="1100"/>
        </a:p>
      </dgm:t>
    </dgm:pt>
    <dgm:pt modelId="{75F7B06F-1A38-431D-8300-1D07EACC5E80}">
      <dgm:prSet phldrT="[文本]" custT="1"/>
      <dgm:spPr/>
      <dgm:t>
        <a:bodyPr/>
        <a:lstStyle/>
        <a:p>
          <a:r>
            <a:rPr lang="zh-CN" altLang="en-US" sz="1100" dirty="0" smtClean="0"/>
            <a:t>将</a:t>
          </a:r>
          <a:r>
            <a:rPr lang="en-US" altLang="zh-CN" sz="1100" dirty="0" smtClean="0"/>
            <a:t>JavaBean</a:t>
          </a:r>
          <a:r>
            <a:rPr lang="zh-CN" altLang="en-US" sz="1100" dirty="0" smtClean="0"/>
            <a:t>注册到配置文件</a:t>
          </a:r>
          <a:endParaRPr lang="zh-CN" altLang="en-US" sz="1100" dirty="0"/>
        </a:p>
      </dgm:t>
    </dgm:pt>
    <dgm:pt modelId="{573B4AD4-A85C-42A2-B124-E5A18DCE26FE}" type="parTrans" cxnId="{347F061B-C464-4905-9086-24E6CA52789C}">
      <dgm:prSet/>
      <dgm:spPr/>
      <dgm:t>
        <a:bodyPr/>
        <a:lstStyle/>
        <a:p>
          <a:endParaRPr lang="zh-CN" altLang="en-US" sz="1100"/>
        </a:p>
      </dgm:t>
    </dgm:pt>
    <dgm:pt modelId="{B0F82E3F-846B-4DCA-9ECD-E48BDD3D1900}" type="sibTrans" cxnId="{347F061B-C464-4905-9086-24E6CA52789C}">
      <dgm:prSet/>
      <dgm:spPr/>
      <dgm:t>
        <a:bodyPr/>
        <a:lstStyle/>
        <a:p>
          <a:endParaRPr lang="zh-CN" altLang="en-US" sz="1100"/>
        </a:p>
      </dgm:t>
    </dgm:pt>
    <dgm:pt modelId="{722A9AB9-C46A-4F33-8800-6A6DFB158734}">
      <dgm:prSet phldrT="[文本]" custT="1"/>
      <dgm:spPr/>
      <dgm:t>
        <a:bodyPr/>
        <a:lstStyle/>
        <a:p>
          <a:r>
            <a:rPr lang="zh-CN" altLang="en-US" sz="1100" dirty="0" smtClean="0"/>
            <a:t>配置生命周期模板</a:t>
          </a:r>
          <a:r>
            <a:rPr lang="en-US" altLang="zh-CN" sz="1100" dirty="0" smtClean="0"/>
            <a:t>,OIR,</a:t>
          </a:r>
          <a:r>
            <a:rPr lang="zh-CN" altLang="en-US" sz="1100" dirty="0" smtClean="0"/>
            <a:t>静态权限等</a:t>
          </a:r>
          <a:endParaRPr lang="zh-CN" altLang="en-US" sz="1100" dirty="0"/>
        </a:p>
      </dgm:t>
    </dgm:pt>
    <dgm:pt modelId="{EDF1F07A-16FC-46FA-9E85-E8B5E3394543}" type="parTrans" cxnId="{FAB940DF-69DB-4FFF-B192-AF85C63D7D94}">
      <dgm:prSet/>
      <dgm:spPr/>
      <dgm:t>
        <a:bodyPr/>
        <a:lstStyle/>
        <a:p>
          <a:endParaRPr lang="zh-CN" altLang="en-US" sz="1100"/>
        </a:p>
      </dgm:t>
    </dgm:pt>
    <dgm:pt modelId="{1A86E167-A8AD-4114-A917-BBAD6924516D}" type="sibTrans" cxnId="{FAB940DF-69DB-4FFF-B192-AF85C63D7D94}">
      <dgm:prSet/>
      <dgm:spPr/>
      <dgm:t>
        <a:bodyPr/>
        <a:lstStyle/>
        <a:p>
          <a:endParaRPr lang="zh-CN" altLang="en-US" sz="1100"/>
        </a:p>
      </dgm:t>
    </dgm:pt>
    <dgm:pt modelId="{0DC96380-B460-4C5F-BD13-6C494058078B}">
      <dgm:prSet phldrT="[文本]" custT="1"/>
      <dgm:spPr/>
      <dgm:t>
        <a:bodyPr/>
        <a:lstStyle/>
        <a:p>
          <a:r>
            <a:rPr lang="zh-CN" altLang="en-US" sz="1100" dirty="0" smtClean="0"/>
            <a:t>使用</a:t>
          </a:r>
          <a:r>
            <a:rPr lang="en-US" altLang="zh-CN" sz="1100" dirty="0" smtClean="0"/>
            <a:t>Annotation</a:t>
          </a:r>
          <a:r>
            <a:rPr lang="zh-CN" altLang="en-US" sz="1100" dirty="0" smtClean="0"/>
            <a:t>配置流程的需要框架功能支撑的节点</a:t>
          </a:r>
          <a:endParaRPr lang="zh-CN" altLang="en-US" sz="1100" dirty="0"/>
        </a:p>
      </dgm:t>
    </dgm:pt>
    <dgm:pt modelId="{3FB85592-B569-483B-BE98-C6C40591B2CB}" type="parTrans" cxnId="{90CCB746-78B4-45C1-B16A-F11A3B1879B6}">
      <dgm:prSet/>
      <dgm:spPr/>
      <dgm:t>
        <a:bodyPr/>
        <a:lstStyle/>
        <a:p>
          <a:endParaRPr lang="zh-CN" altLang="en-US" sz="1100"/>
        </a:p>
      </dgm:t>
    </dgm:pt>
    <dgm:pt modelId="{93F77BFB-6C1A-4F52-8A55-4845BDFFA60B}" type="sibTrans" cxnId="{90CCB746-78B4-45C1-B16A-F11A3B1879B6}">
      <dgm:prSet/>
      <dgm:spPr/>
      <dgm:t>
        <a:bodyPr/>
        <a:lstStyle/>
        <a:p>
          <a:endParaRPr lang="zh-CN" altLang="en-US" sz="1100"/>
        </a:p>
      </dgm:t>
    </dgm:pt>
    <dgm:pt modelId="{E3A09E32-1981-41A7-9D3F-93A28896F9A8}">
      <dgm:prSet phldrT="[文本]" custT="1"/>
      <dgm:spPr/>
      <dgm:t>
        <a:bodyPr/>
        <a:lstStyle/>
        <a:p>
          <a:r>
            <a:rPr lang="zh-CN" altLang="en-US" sz="1100" dirty="0" smtClean="0"/>
            <a:t>定制申请单创建界面</a:t>
          </a:r>
          <a:r>
            <a:rPr lang="en-US" altLang="zh-CN" sz="1100" dirty="0" smtClean="0"/>
            <a:t>(</a:t>
          </a:r>
          <a:r>
            <a:rPr lang="zh-CN" altLang="en-US" sz="1100" dirty="0" smtClean="0"/>
            <a:t>可选</a:t>
          </a:r>
          <a:r>
            <a:rPr lang="en-US" altLang="zh-CN" sz="1100" dirty="0" smtClean="0"/>
            <a:t>)</a:t>
          </a:r>
          <a:endParaRPr lang="zh-CN" altLang="en-US" sz="1100" dirty="0"/>
        </a:p>
      </dgm:t>
    </dgm:pt>
    <dgm:pt modelId="{3E37F884-E6BB-46C9-B238-D73F8D3D1610}" type="parTrans" cxnId="{1093487C-420C-4C18-A7D8-9C0A36C73DC5}">
      <dgm:prSet/>
      <dgm:spPr/>
      <dgm:t>
        <a:bodyPr/>
        <a:lstStyle/>
        <a:p>
          <a:endParaRPr lang="zh-CN" altLang="en-US" sz="1100"/>
        </a:p>
      </dgm:t>
    </dgm:pt>
    <dgm:pt modelId="{10E28CA4-DC81-476D-8E00-BBE89BC4BCC0}" type="sibTrans" cxnId="{1093487C-420C-4C18-A7D8-9C0A36C73DC5}">
      <dgm:prSet/>
      <dgm:spPr/>
      <dgm:t>
        <a:bodyPr/>
        <a:lstStyle/>
        <a:p>
          <a:endParaRPr lang="zh-CN" altLang="en-US" sz="1100"/>
        </a:p>
      </dgm:t>
    </dgm:pt>
    <dgm:pt modelId="{667040C5-567F-4663-8799-CC40057853DD}">
      <dgm:prSet phldrT="[文本]" custT="1"/>
      <dgm:spPr/>
      <dgm:t>
        <a:bodyPr/>
        <a:lstStyle/>
        <a:p>
          <a:r>
            <a:rPr lang="zh-CN" altLang="en-US" sz="1100" dirty="0" smtClean="0"/>
            <a:t>编写流程中需要调用的</a:t>
          </a:r>
          <a:r>
            <a:rPr lang="en-US" altLang="zh-CN" sz="1100" dirty="0" smtClean="0"/>
            <a:t>Java</a:t>
          </a:r>
          <a:r>
            <a:rPr lang="zh-CN" altLang="en-US" sz="1100" dirty="0" smtClean="0"/>
            <a:t>代码</a:t>
          </a:r>
          <a:endParaRPr lang="zh-CN" altLang="en-US" sz="1100" dirty="0"/>
        </a:p>
      </dgm:t>
    </dgm:pt>
    <dgm:pt modelId="{AD1E1E4C-4C22-4652-BA77-A518E2C46B50}" type="parTrans" cxnId="{DF2EA9EE-128E-49D1-986B-CDC0DEF6887D}">
      <dgm:prSet/>
      <dgm:spPr/>
      <dgm:t>
        <a:bodyPr/>
        <a:lstStyle/>
        <a:p>
          <a:endParaRPr lang="zh-CN" altLang="en-US" sz="1100"/>
        </a:p>
      </dgm:t>
    </dgm:pt>
    <dgm:pt modelId="{0C1F610C-27BB-4523-BFF5-D78646C0A85D}" type="sibTrans" cxnId="{DF2EA9EE-128E-49D1-986B-CDC0DEF6887D}">
      <dgm:prSet/>
      <dgm:spPr/>
      <dgm:t>
        <a:bodyPr/>
        <a:lstStyle/>
        <a:p>
          <a:endParaRPr lang="zh-CN" altLang="en-US" sz="1100"/>
        </a:p>
      </dgm:t>
    </dgm:pt>
    <dgm:pt modelId="{51D3B21D-9685-46C7-A0FB-275089CED53C}">
      <dgm:prSet phldrT="[文本]" custT="1"/>
      <dgm:spPr/>
      <dgm:t>
        <a:bodyPr/>
        <a:lstStyle/>
        <a:p>
          <a:endParaRPr lang="zh-CN" altLang="en-US" sz="1100" dirty="0"/>
        </a:p>
      </dgm:t>
    </dgm:pt>
    <dgm:pt modelId="{F5471878-8830-4FC4-A4D8-10984354F647}" type="parTrans" cxnId="{B0430D1D-2CBE-42E3-963A-5CE5A0DD235E}">
      <dgm:prSet/>
      <dgm:spPr/>
      <dgm:t>
        <a:bodyPr/>
        <a:lstStyle/>
        <a:p>
          <a:endParaRPr lang="zh-CN" altLang="en-US" sz="1100"/>
        </a:p>
      </dgm:t>
    </dgm:pt>
    <dgm:pt modelId="{56898DA7-4F1F-4662-8485-5B4A89B23922}" type="sibTrans" cxnId="{B0430D1D-2CBE-42E3-963A-5CE5A0DD235E}">
      <dgm:prSet/>
      <dgm:spPr/>
      <dgm:t>
        <a:bodyPr/>
        <a:lstStyle/>
        <a:p>
          <a:endParaRPr lang="zh-CN" altLang="en-US" sz="1100"/>
        </a:p>
      </dgm:t>
    </dgm:pt>
    <dgm:pt modelId="{A274C1C5-4E0C-4CB7-982B-0D330B84FA3C}">
      <dgm:prSet phldrT="[文本]" custT="1"/>
      <dgm:spPr/>
      <dgm:t>
        <a:bodyPr/>
        <a:lstStyle/>
        <a:p>
          <a:r>
            <a:rPr lang="zh-CN" altLang="en-US" sz="1100" dirty="0" smtClean="0"/>
            <a:t>编写流程任务详细页面的</a:t>
          </a:r>
          <a:r>
            <a:rPr lang="en-US" altLang="zh-CN" sz="1100" dirty="0" smtClean="0"/>
            <a:t>JSP,</a:t>
          </a:r>
          <a:r>
            <a:rPr lang="zh-CN" altLang="en-US" sz="1100" dirty="0" smtClean="0"/>
            <a:t>调用</a:t>
          </a:r>
          <a:r>
            <a:rPr lang="en-US" altLang="zh-CN" sz="1100" dirty="0" smtClean="0"/>
            <a:t>Attribute Panel</a:t>
          </a:r>
          <a:r>
            <a:rPr lang="zh-CN" altLang="en-US" sz="1100" dirty="0" smtClean="0"/>
            <a:t>或</a:t>
          </a:r>
          <a:r>
            <a:rPr lang="en-US" altLang="zh-CN" sz="1100" dirty="0" smtClean="0"/>
            <a:t>Table builder(</a:t>
          </a:r>
          <a:r>
            <a:rPr lang="zh-CN" altLang="en-US" sz="1100" dirty="0" smtClean="0"/>
            <a:t>可选</a:t>
          </a:r>
          <a:r>
            <a:rPr lang="en-US" altLang="zh-CN" sz="1100" dirty="0" smtClean="0"/>
            <a:t>)</a:t>
          </a:r>
          <a:endParaRPr lang="zh-CN" altLang="en-US" sz="1100" dirty="0"/>
        </a:p>
      </dgm:t>
    </dgm:pt>
    <dgm:pt modelId="{3F6DC8FC-EF69-41FE-8A44-BA43C462D0CE}" type="parTrans" cxnId="{286EC806-DDC5-4BDD-BAFD-DF9A4BCDAF29}">
      <dgm:prSet/>
      <dgm:spPr/>
      <dgm:t>
        <a:bodyPr/>
        <a:lstStyle/>
        <a:p>
          <a:endParaRPr lang="zh-CN" altLang="en-US" sz="1100"/>
        </a:p>
      </dgm:t>
    </dgm:pt>
    <dgm:pt modelId="{A194DD19-0E89-4337-9F8C-F327FCDF05B3}" type="sibTrans" cxnId="{286EC806-DDC5-4BDD-BAFD-DF9A4BCDAF29}">
      <dgm:prSet/>
      <dgm:spPr/>
      <dgm:t>
        <a:bodyPr/>
        <a:lstStyle/>
        <a:p>
          <a:endParaRPr lang="zh-CN" altLang="en-US" sz="1100"/>
        </a:p>
      </dgm:t>
    </dgm:pt>
    <dgm:pt modelId="{05F6135F-154A-4A96-AD7F-9AF1EF844102}">
      <dgm:prSet phldrT="[文本]" custT="1"/>
      <dgm:spPr/>
      <dgm:t>
        <a:bodyPr/>
        <a:lstStyle/>
        <a:p>
          <a:r>
            <a:rPr lang="zh-CN" altLang="en-US" sz="1100" dirty="0" smtClean="0"/>
            <a:t>编写</a:t>
          </a:r>
          <a:r>
            <a:rPr lang="en-US" altLang="zh-CN" sz="1100" dirty="0" smtClean="0"/>
            <a:t>Attribute Panel</a:t>
          </a:r>
          <a:r>
            <a:rPr lang="zh-CN" altLang="en-US" sz="1100" dirty="0" smtClean="0"/>
            <a:t>和</a:t>
          </a:r>
          <a:r>
            <a:rPr lang="en-US" altLang="zh-CN" sz="1100" dirty="0" smtClean="0"/>
            <a:t>Table Builder(</a:t>
          </a:r>
          <a:r>
            <a:rPr lang="zh-CN" altLang="en-US" sz="1100" dirty="0" smtClean="0"/>
            <a:t>可选</a:t>
          </a:r>
          <a:r>
            <a:rPr lang="en-US" altLang="zh-CN" sz="1100" dirty="0" smtClean="0"/>
            <a:t>)</a:t>
          </a:r>
          <a:endParaRPr lang="zh-CN" altLang="en-US" sz="1100" dirty="0"/>
        </a:p>
      </dgm:t>
    </dgm:pt>
    <dgm:pt modelId="{1AAB542E-DAC3-4732-954C-1CEA135BC661}" type="parTrans" cxnId="{DCAA8A11-324B-4F15-B605-48A5258D2AB7}">
      <dgm:prSet/>
      <dgm:spPr/>
      <dgm:t>
        <a:bodyPr/>
        <a:lstStyle/>
        <a:p>
          <a:endParaRPr lang="zh-CN" altLang="en-US" sz="1100"/>
        </a:p>
      </dgm:t>
    </dgm:pt>
    <dgm:pt modelId="{9E5EFFBA-2E2F-4FD1-9688-1FD4DAF0FEDD}" type="sibTrans" cxnId="{DCAA8A11-324B-4F15-B605-48A5258D2AB7}">
      <dgm:prSet/>
      <dgm:spPr/>
      <dgm:t>
        <a:bodyPr/>
        <a:lstStyle/>
        <a:p>
          <a:endParaRPr lang="zh-CN" altLang="en-US" sz="1100"/>
        </a:p>
      </dgm:t>
    </dgm:pt>
    <dgm:pt modelId="{7632F10A-2C45-4F6E-999B-787B9FB143C7}">
      <dgm:prSet phldrT="[文本]" custT="1"/>
      <dgm:spPr/>
      <dgm:t>
        <a:bodyPr/>
        <a:lstStyle/>
        <a:p>
          <a:r>
            <a:rPr lang="zh-CN" altLang="en-US" sz="1100" dirty="0" smtClean="0"/>
            <a:t>编写</a:t>
          </a:r>
          <a:r>
            <a:rPr lang="en-US" altLang="zh-CN" sz="1100" dirty="0" err="1" smtClean="0"/>
            <a:t>Javascript</a:t>
          </a:r>
          <a:r>
            <a:rPr lang="zh-CN" altLang="en-US" sz="1100" dirty="0" smtClean="0"/>
            <a:t>代码处理特定的联动</a:t>
          </a:r>
          <a:r>
            <a:rPr lang="en-US" altLang="zh-CN" sz="1100" dirty="0" smtClean="0"/>
            <a:t>,</a:t>
          </a:r>
          <a:r>
            <a:rPr lang="zh-CN" altLang="en-US" sz="1100" dirty="0" smtClean="0"/>
            <a:t>表单验证功能</a:t>
          </a:r>
          <a:r>
            <a:rPr lang="en-US" altLang="zh-CN" sz="1100" dirty="0" smtClean="0"/>
            <a:t>(</a:t>
          </a:r>
          <a:r>
            <a:rPr lang="zh-CN" altLang="en-US" sz="1100" dirty="0" smtClean="0"/>
            <a:t>可选</a:t>
          </a:r>
          <a:r>
            <a:rPr lang="en-US" altLang="zh-CN" sz="1100" dirty="0" smtClean="0"/>
            <a:t>)</a:t>
          </a:r>
          <a:endParaRPr lang="zh-CN" altLang="en-US" sz="1100" dirty="0"/>
        </a:p>
      </dgm:t>
    </dgm:pt>
    <dgm:pt modelId="{428E44B6-6A1D-414F-8DF6-85841DD4C3D3}" type="parTrans" cxnId="{033384E6-A750-45A1-AB5E-10E1AF35BF14}">
      <dgm:prSet/>
      <dgm:spPr/>
      <dgm:t>
        <a:bodyPr/>
        <a:lstStyle/>
        <a:p>
          <a:endParaRPr lang="zh-CN" altLang="en-US" sz="1100"/>
        </a:p>
      </dgm:t>
    </dgm:pt>
    <dgm:pt modelId="{7FCF4871-C326-48F1-99C3-14AEA17CD147}" type="sibTrans" cxnId="{033384E6-A750-45A1-AB5E-10E1AF35BF14}">
      <dgm:prSet/>
      <dgm:spPr/>
      <dgm:t>
        <a:bodyPr/>
        <a:lstStyle/>
        <a:p>
          <a:endParaRPr lang="zh-CN" altLang="en-US" sz="1100"/>
        </a:p>
      </dgm:t>
    </dgm:pt>
    <dgm:pt modelId="{C4B25BBF-1C61-4907-B12F-F0E684167391}">
      <dgm:prSet phldrT="[文本]" custT="1"/>
      <dgm:spPr/>
      <dgm:t>
        <a:bodyPr/>
        <a:lstStyle/>
        <a:p>
          <a:endParaRPr lang="zh-CN" altLang="en-US" sz="1100" dirty="0"/>
        </a:p>
      </dgm:t>
    </dgm:pt>
    <dgm:pt modelId="{AA0FA8A2-B8DA-47B8-9D34-F9905515289D}" type="parTrans" cxnId="{93716CB6-C498-493C-BCA8-A2D5F3BF5794}">
      <dgm:prSet/>
      <dgm:spPr/>
      <dgm:t>
        <a:bodyPr/>
        <a:lstStyle/>
        <a:p>
          <a:endParaRPr lang="zh-CN" altLang="en-US" sz="1100"/>
        </a:p>
      </dgm:t>
    </dgm:pt>
    <dgm:pt modelId="{4724D195-BF5F-4469-ADD9-D4785E5760DE}" type="sibTrans" cxnId="{93716CB6-C498-493C-BCA8-A2D5F3BF5794}">
      <dgm:prSet/>
      <dgm:spPr/>
      <dgm:t>
        <a:bodyPr/>
        <a:lstStyle/>
        <a:p>
          <a:endParaRPr lang="zh-CN" altLang="en-US" sz="1100"/>
        </a:p>
      </dgm:t>
    </dgm:pt>
    <dgm:pt modelId="{73B7995A-38C3-442C-BD47-DB5E298F6EB3}">
      <dgm:prSet phldrT="[文本]" custT="1"/>
      <dgm:spPr/>
      <dgm:t>
        <a:bodyPr/>
        <a:lstStyle/>
        <a:p>
          <a:endParaRPr lang="zh-CN" altLang="en-US" sz="1100" dirty="0"/>
        </a:p>
      </dgm:t>
    </dgm:pt>
    <dgm:pt modelId="{88F05639-B601-4C8C-8828-71DA063EA25B}" type="parTrans" cxnId="{E3959560-2F04-4CFE-86E2-C69433646E40}">
      <dgm:prSet/>
      <dgm:spPr/>
      <dgm:t>
        <a:bodyPr/>
        <a:lstStyle/>
        <a:p>
          <a:endParaRPr lang="zh-CN" altLang="en-US" sz="1100"/>
        </a:p>
      </dgm:t>
    </dgm:pt>
    <dgm:pt modelId="{9F010D3B-8D0C-48A9-A05B-55593B28D6A7}" type="sibTrans" cxnId="{E3959560-2F04-4CFE-86E2-C69433646E40}">
      <dgm:prSet/>
      <dgm:spPr/>
      <dgm:t>
        <a:bodyPr/>
        <a:lstStyle/>
        <a:p>
          <a:endParaRPr lang="zh-CN" altLang="en-US" sz="1100"/>
        </a:p>
      </dgm:t>
    </dgm:pt>
    <dgm:pt modelId="{38D03647-5A2B-4922-B51F-AE3A5BED6C08}">
      <dgm:prSet phldrT="[文本]" custT="1"/>
      <dgm:spPr/>
      <dgm:t>
        <a:bodyPr/>
        <a:lstStyle/>
        <a:p>
          <a:endParaRPr lang="zh-CN" altLang="en-US" sz="1100" dirty="0"/>
        </a:p>
      </dgm:t>
    </dgm:pt>
    <dgm:pt modelId="{2394B0C8-83F3-40F9-9FB8-A04D59030337}" type="parTrans" cxnId="{2D0BECA1-DAED-4ABB-8268-6B7DA1D7181A}">
      <dgm:prSet/>
      <dgm:spPr/>
      <dgm:t>
        <a:bodyPr/>
        <a:lstStyle/>
        <a:p>
          <a:endParaRPr lang="zh-CN" altLang="en-US" sz="1100"/>
        </a:p>
      </dgm:t>
    </dgm:pt>
    <dgm:pt modelId="{FB9914D7-374B-48F5-A78D-B3A6944D4823}" type="sibTrans" cxnId="{2D0BECA1-DAED-4ABB-8268-6B7DA1D7181A}">
      <dgm:prSet/>
      <dgm:spPr/>
      <dgm:t>
        <a:bodyPr/>
        <a:lstStyle/>
        <a:p>
          <a:endParaRPr lang="zh-CN" altLang="en-US" sz="1100"/>
        </a:p>
      </dgm:t>
    </dgm:pt>
    <dgm:pt modelId="{B663FB94-CEC3-4157-8043-EDDC8330B4AF}">
      <dgm:prSet phldrT="[文本]" custT="1"/>
      <dgm:spPr/>
      <dgm:t>
        <a:bodyPr/>
        <a:lstStyle/>
        <a:p>
          <a:endParaRPr lang="zh-CN" altLang="en-US" sz="1100" dirty="0"/>
        </a:p>
      </dgm:t>
    </dgm:pt>
    <dgm:pt modelId="{800BBA2E-4FF3-400B-BC55-5AB4B0095C89}" type="parTrans" cxnId="{C0848442-3AA9-42DD-B8E4-7171E366AE3C}">
      <dgm:prSet/>
      <dgm:spPr/>
      <dgm:t>
        <a:bodyPr/>
        <a:lstStyle/>
        <a:p>
          <a:endParaRPr lang="zh-CN" altLang="en-US" sz="1100"/>
        </a:p>
      </dgm:t>
    </dgm:pt>
    <dgm:pt modelId="{675EC629-9445-4694-A013-665584B7E97C}" type="sibTrans" cxnId="{C0848442-3AA9-42DD-B8E4-7171E366AE3C}">
      <dgm:prSet/>
      <dgm:spPr/>
      <dgm:t>
        <a:bodyPr/>
        <a:lstStyle/>
        <a:p>
          <a:endParaRPr lang="zh-CN" altLang="en-US" sz="1100"/>
        </a:p>
      </dgm:t>
    </dgm:pt>
    <dgm:pt modelId="{7CD36BE0-0080-47DE-BB99-F6A3AFE2C585}">
      <dgm:prSet phldrT="[文本]" custT="1"/>
      <dgm:spPr/>
      <dgm:t>
        <a:bodyPr/>
        <a:lstStyle/>
        <a:p>
          <a:endParaRPr lang="zh-CN" altLang="en-US" sz="1100" dirty="0"/>
        </a:p>
      </dgm:t>
    </dgm:pt>
    <dgm:pt modelId="{E8096BCA-2366-4051-9812-D2EE8D7ECB46}" type="parTrans" cxnId="{FB9CC955-DBD9-47B5-8D27-E8A18E96FA5F}">
      <dgm:prSet/>
      <dgm:spPr/>
      <dgm:t>
        <a:bodyPr/>
        <a:lstStyle/>
        <a:p>
          <a:endParaRPr lang="zh-CN" altLang="en-US" sz="1100"/>
        </a:p>
      </dgm:t>
    </dgm:pt>
    <dgm:pt modelId="{3BDDA68E-7539-4EFA-8E8B-D156C98A0F35}" type="sibTrans" cxnId="{FB9CC955-DBD9-47B5-8D27-E8A18E96FA5F}">
      <dgm:prSet/>
      <dgm:spPr/>
      <dgm:t>
        <a:bodyPr/>
        <a:lstStyle/>
        <a:p>
          <a:endParaRPr lang="zh-CN" altLang="en-US" sz="1100"/>
        </a:p>
      </dgm:t>
    </dgm:pt>
    <dgm:pt modelId="{07CF9AC8-04E4-45B8-BCE9-A92D73089C3E}">
      <dgm:prSet phldrT="[文本]" custT="1"/>
      <dgm:spPr/>
      <dgm:t>
        <a:bodyPr/>
        <a:lstStyle/>
        <a:p>
          <a:endParaRPr lang="zh-CN" altLang="en-US" sz="1100" dirty="0"/>
        </a:p>
      </dgm:t>
    </dgm:pt>
    <dgm:pt modelId="{EC5084BB-00C8-4DBF-88A8-4E028C434A2D}" type="parTrans" cxnId="{0EB4A7B1-CEC2-4A07-A772-6E8C37EBA13D}">
      <dgm:prSet/>
      <dgm:spPr/>
      <dgm:t>
        <a:bodyPr/>
        <a:lstStyle/>
        <a:p>
          <a:endParaRPr lang="zh-CN" altLang="en-US" sz="1100"/>
        </a:p>
      </dgm:t>
    </dgm:pt>
    <dgm:pt modelId="{892F9E49-84D9-41E0-A2AB-B0494394CE06}" type="sibTrans" cxnId="{0EB4A7B1-CEC2-4A07-A772-6E8C37EBA13D}">
      <dgm:prSet/>
      <dgm:spPr/>
      <dgm:t>
        <a:bodyPr/>
        <a:lstStyle/>
        <a:p>
          <a:endParaRPr lang="zh-CN" altLang="en-US" sz="1100"/>
        </a:p>
      </dgm:t>
    </dgm:pt>
    <dgm:pt modelId="{29492AC0-66E1-4B56-B4AC-B7D414CEB773}">
      <dgm:prSet phldrT="[文本]" custT="1"/>
      <dgm:spPr/>
      <dgm:t>
        <a:bodyPr/>
        <a:lstStyle/>
        <a:p>
          <a:endParaRPr lang="zh-CN" altLang="en-US" sz="1100" dirty="0"/>
        </a:p>
      </dgm:t>
    </dgm:pt>
    <dgm:pt modelId="{D3872942-0A1D-4304-9F62-9989C02B13AE}" type="parTrans" cxnId="{B6EC223F-B5E5-405F-9E59-0A36B777681B}">
      <dgm:prSet/>
      <dgm:spPr/>
      <dgm:t>
        <a:bodyPr/>
        <a:lstStyle/>
        <a:p>
          <a:endParaRPr lang="zh-CN" altLang="en-US" sz="1100"/>
        </a:p>
      </dgm:t>
    </dgm:pt>
    <dgm:pt modelId="{71AFAE05-CBCD-4FB9-B627-5F5C09D32098}" type="sibTrans" cxnId="{B6EC223F-B5E5-405F-9E59-0A36B777681B}">
      <dgm:prSet/>
      <dgm:spPr/>
      <dgm:t>
        <a:bodyPr/>
        <a:lstStyle/>
        <a:p>
          <a:endParaRPr lang="zh-CN" altLang="en-US" sz="1100"/>
        </a:p>
      </dgm:t>
    </dgm:pt>
    <dgm:pt modelId="{E6D4676A-5E68-42B8-8191-47906CB6C647}">
      <dgm:prSet phldrT="[文本]" custT="1"/>
      <dgm:spPr/>
      <dgm:t>
        <a:bodyPr/>
        <a:lstStyle/>
        <a:p>
          <a:endParaRPr lang="zh-CN" altLang="en-US" sz="1100" dirty="0"/>
        </a:p>
      </dgm:t>
    </dgm:pt>
    <dgm:pt modelId="{D270C04A-60D7-4FE9-AC50-5E76C3493135}" type="parTrans" cxnId="{9AA6F1E5-0611-4EAE-B0B1-58DDA7B3E236}">
      <dgm:prSet/>
      <dgm:spPr/>
      <dgm:t>
        <a:bodyPr/>
        <a:lstStyle/>
        <a:p>
          <a:endParaRPr lang="zh-CN" altLang="en-US" sz="1100"/>
        </a:p>
      </dgm:t>
    </dgm:pt>
    <dgm:pt modelId="{27AA82C2-013E-4E41-B43E-C423B9D0F041}" type="sibTrans" cxnId="{9AA6F1E5-0611-4EAE-B0B1-58DDA7B3E236}">
      <dgm:prSet/>
      <dgm:spPr/>
      <dgm:t>
        <a:bodyPr/>
        <a:lstStyle/>
        <a:p>
          <a:endParaRPr lang="zh-CN" altLang="en-US" sz="1100"/>
        </a:p>
      </dgm:t>
    </dgm:pt>
    <dgm:pt modelId="{98A91F7D-72FD-4E3D-8F27-832511B78BD8}">
      <dgm:prSet phldrT="[文本]" custT="1"/>
      <dgm:spPr/>
      <dgm:t>
        <a:bodyPr/>
        <a:lstStyle/>
        <a:p>
          <a:endParaRPr lang="zh-CN" altLang="en-US" sz="1100" dirty="0"/>
        </a:p>
      </dgm:t>
    </dgm:pt>
    <dgm:pt modelId="{6B0BB6F9-0944-4308-996C-75CB8FE416C0}" type="parTrans" cxnId="{402C6B4A-2410-4C68-B29B-514EE616377C}">
      <dgm:prSet/>
      <dgm:spPr/>
      <dgm:t>
        <a:bodyPr/>
        <a:lstStyle/>
        <a:p>
          <a:endParaRPr lang="zh-CN" altLang="en-US" sz="1100"/>
        </a:p>
      </dgm:t>
    </dgm:pt>
    <dgm:pt modelId="{754B4CCD-9AFA-429A-9B95-275587B12BF4}" type="sibTrans" cxnId="{402C6B4A-2410-4C68-B29B-514EE616377C}">
      <dgm:prSet/>
      <dgm:spPr/>
      <dgm:t>
        <a:bodyPr/>
        <a:lstStyle/>
        <a:p>
          <a:endParaRPr lang="zh-CN" altLang="en-US" sz="1100"/>
        </a:p>
      </dgm:t>
    </dgm:pt>
    <dgm:pt modelId="{7B42FC77-5608-411E-A405-6A0D86984040}">
      <dgm:prSet phldrT="[文本]" custT="1"/>
      <dgm:spPr/>
      <dgm:t>
        <a:bodyPr/>
        <a:lstStyle/>
        <a:p>
          <a:endParaRPr lang="zh-CN" altLang="en-US" sz="1100" dirty="0"/>
        </a:p>
      </dgm:t>
    </dgm:pt>
    <dgm:pt modelId="{97D6C072-4044-43AD-A561-1398136D9A7A}" type="parTrans" cxnId="{A936D181-4F23-4CDB-92F8-4325E53001CB}">
      <dgm:prSet/>
      <dgm:spPr/>
      <dgm:t>
        <a:bodyPr/>
        <a:lstStyle/>
        <a:p>
          <a:endParaRPr lang="zh-CN" altLang="en-US" sz="1100"/>
        </a:p>
      </dgm:t>
    </dgm:pt>
    <dgm:pt modelId="{53BCC5EA-EDFD-4356-B7EE-FFE943C73A63}" type="sibTrans" cxnId="{A936D181-4F23-4CDB-92F8-4325E53001CB}">
      <dgm:prSet/>
      <dgm:spPr/>
      <dgm:t>
        <a:bodyPr/>
        <a:lstStyle/>
        <a:p>
          <a:endParaRPr lang="zh-CN" altLang="en-US" sz="1100"/>
        </a:p>
      </dgm:t>
    </dgm:pt>
    <dgm:pt modelId="{C8E08D9B-5239-40EE-8D46-F10CB0803D8A}">
      <dgm:prSet phldrT="[文本]" custT="1"/>
      <dgm:spPr/>
      <dgm:t>
        <a:bodyPr/>
        <a:lstStyle/>
        <a:p>
          <a:endParaRPr lang="zh-CN" altLang="en-US" sz="1100" dirty="0"/>
        </a:p>
      </dgm:t>
    </dgm:pt>
    <dgm:pt modelId="{44E35228-C5B4-41F4-8DC3-E94F3A820F7B}" type="parTrans" cxnId="{D15B8428-5727-4B58-A082-2EE912C45360}">
      <dgm:prSet/>
      <dgm:spPr/>
      <dgm:t>
        <a:bodyPr/>
        <a:lstStyle/>
        <a:p>
          <a:endParaRPr lang="zh-CN" altLang="en-US" sz="1100"/>
        </a:p>
      </dgm:t>
    </dgm:pt>
    <dgm:pt modelId="{1D63DC61-214B-4536-AAE7-F8EB0A734B39}" type="sibTrans" cxnId="{D15B8428-5727-4B58-A082-2EE912C45360}">
      <dgm:prSet/>
      <dgm:spPr/>
      <dgm:t>
        <a:bodyPr/>
        <a:lstStyle/>
        <a:p>
          <a:endParaRPr lang="zh-CN" altLang="en-US" sz="1100"/>
        </a:p>
      </dgm:t>
    </dgm:pt>
    <dgm:pt modelId="{B091ED0D-68AB-4340-A834-72AE1F5EFA32}">
      <dgm:prSet phldrT="[文本]" custT="1"/>
      <dgm:spPr/>
      <dgm:t>
        <a:bodyPr/>
        <a:lstStyle/>
        <a:p>
          <a:endParaRPr lang="zh-CN" altLang="en-US" sz="1100" dirty="0"/>
        </a:p>
      </dgm:t>
    </dgm:pt>
    <dgm:pt modelId="{4E91910B-AFCE-4659-BA38-03A943991D65}" type="parTrans" cxnId="{1E1D4109-1B97-458B-A54A-2133C38576D5}">
      <dgm:prSet/>
      <dgm:spPr/>
      <dgm:t>
        <a:bodyPr/>
        <a:lstStyle/>
        <a:p>
          <a:endParaRPr lang="zh-CN" altLang="en-US" sz="1100"/>
        </a:p>
      </dgm:t>
    </dgm:pt>
    <dgm:pt modelId="{D2E77B7D-76AA-4D28-9916-F6B1C22B6F7A}" type="sibTrans" cxnId="{1E1D4109-1B97-458B-A54A-2133C38576D5}">
      <dgm:prSet/>
      <dgm:spPr/>
      <dgm:t>
        <a:bodyPr/>
        <a:lstStyle/>
        <a:p>
          <a:endParaRPr lang="zh-CN" altLang="en-US" sz="1100"/>
        </a:p>
      </dgm:t>
    </dgm:pt>
    <dgm:pt modelId="{89731884-DB7E-42B5-98E2-50771E4EC601}">
      <dgm:prSet phldrT="[文本]" custT="1"/>
      <dgm:spPr/>
      <dgm:t>
        <a:bodyPr/>
        <a:lstStyle/>
        <a:p>
          <a:endParaRPr lang="zh-CN" altLang="en-US" sz="1100" dirty="0"/>
        </a:p>
      </dgm:t>
    </dgm:pt>
    <dgm:pt modelId="{C9D77DD6-6534-4D8E-9043-A25634D0DC7C}" type="parTrans" cxnId="{ABC5A40A-60A4-428E-892A-E23C65A62C00}">
      <dgm:prSet/>
      <dgm:spPr/>
      <dgm:t>
        <a:bodyPr/>
        <a:lstStyle/>
        <a:p>
          <a:endParaRPr lang="zh-CN" altLang="en-US" sz="1100"/>
        </a:p>
      </dgm:t>
    </dgm:pt>
    <dgm:pt modelId="{09DED7BC-3E86-4D2E-B433-7D267E3661C4}" type="sibTrans" cxnId="{ABC5A40A-60A4-428E-892A-E23C65A62C00}">
      <dgm:prSet/>
      <dgm:spPr/>
      <dgm:t>
        <a:bodyPr/>
        <a:lstStyle/>
        <a:p>
          <a:endParaRPr lang="zh-CN" altLang="en-US" sz="1100"/>
        </a:p>
      </dgm:t>
    </dgm:pt>
    <dgm:pt modelId="{C13C12AF-7080-4FE4-8E43-53E9E7F60803}">
      <dgm:prSet phldrT="[文本]" custT="1"/>
      <dgm:spPr/>
      <dgm:t>
        <a:bodyPr/>
        <a:lstStyle/>
        <a:p>
          <a:r>
            <a:rPr lang="zh-CN" altLang="en-US" sz="1100" dirty="0" smtClean="0"/>
            <a:t>编写</a:t>
          </a:r>
          <a:r>
            <a:rPr lang="en-US" altLang="zh-CN" sz="1100" dirty="0" err="1" smtClean="0"/>
            <a:t>FormProcessDelegate</a:t>
          </a:r>
          <a:r>
            <a:rPr lang="zh-CN" altLang="en-US" sz="1100" dirty="0" smtClean="0"/>
            <a:t>处理流程表单的保存和服务端验证</a:t>
          </a:r>
          <a:endParaRPr lang="zh-CN" altLang="en-US" sz="1100" dirty="0"/>
        </a:p>
      </dgm:t>
    </dgm:pt>
    <dgm:pt modelId="{46222081-CAAF-4CEA-AC7F-B43C59A7D9F6}" type="parTrans" cxnId="{D2D488A7-C206-488B-BE74-9DC8DFA1B1B5}">
      <dgm:prSet/>
      <dgm:spPr/>
      <dgm:t>
        <a:bodyPr/>
        <a:lstStyle/>
        <a:p>
          <a:endParaRPr lang="zh-CN" altLang="en-US" sz="1100"/>
        </a:p>
      </dgm:t>
    </dgm:pt>
    <dgm:pt modelId="{A40B95AF-BD6D-4F78-958F-2D300B200F3E}" type="sibTrans" cxnId="{D2D488A7-C206-488B-BE74-9DC8DFA1B1B5}">
      <dgm:prSet/>
      <dgm:spPr/>
      <dgm:t>
        <a:bodyPr/>
        <a:lstStyle/>
        <a:p>
          <a:endParaRPr lang="zh-CN" altLang="en-US" sz="1100"/>
        </a:p>
      </dgm:t>
    </dgm:pt>
    <dgm:pt modelId="{249DDE73-5510-44A3-A921-473D2B4096A9}">
      <dgm:prSet phldrT="[文本]" custT="1"/>
      <dgm:spPr/>
      <dgm:t>
        <a:bodyPr/>
        <a:lstStyle/>
        <a:p>
          <a:r>
            <a:rPr lang="zh-CN" altLang="en-US" sz="1100" dirty="0" smtClean="0"/>
            <a:t>使用</a:t>
          </a:r>
          <a:r>
            <a:rPr lang="en-US" altLang="zh-CN" sz="1100" dirty="0" smtClean="0"/>
            <a:t>Annotation</a:t>
          </a:r>
          <a:r>
            <a:rPr lang="zh-CN" altLang="en-US" sz="1100" dirty="0" smtClean="0"/>
            <a:t>配置</a:t>
          </a:r>
          <a:r>
            <a:rPr lang="en-US" altLang="zh-CN" sz="1100" dirty="0" smtClean="0"/>
            <a:t>JSP</a:t>
          </a:r>
          <a:r>
            <a:rPr lang="zh-CN" altLang="en-US" sz="1100" dirty="0" smtClean="0"/>
            <a:t>到流程模板配置</a:t>
          </a:r>
          <a:endParaRPr lang="zh-CN" altLang="en-US" sz="1100" dirty="0"/>
        </a:p>
      </dgm:t>
    </dgm:pt>
    <dgm:pt modelId="{E4C1DEE3-2C85-43B8-B314-EEC379AD731B}" type="parTrans" cxnId="{B6B2B09E-CA49-4E1E-BACE-3F5CCE93D532}">
      <dgm:prSet/>
      <dgm:spPr/>
      <dgm:t>
        <a:bodyPr/>
        <a:lstStyle/>
        <a:p>
          <a:endParaRPr lang="zh-CN" altLang="en-US" sz="1100"/>
        </a:p>
      </dgm:t>
    </dgm:pt>
    <dgm:pt modelId="{3DDC97FC-18FA-4C10-8380-3B8BBD43813D}" type="sibTrans" cxnId="{B6B2B09E-CA49-4E1E-BACE-3F5CCE93D532}">
      <dgm:prSet/>
      <dgm:spPr/>
      <dgm:t>
        <a:bodyPr/>
        <a:lstStyle/>
        <a:p>
          <a:endParaRPr lang="zh-CN" altLang="en-US" sz="1100"/>
        </a:p>
      </dgm:t>
    </dgm:pt>
    <dgm:pt modelId="{2811DF4B-309E-4F70-A382-CBBF76BEA032}">
      <dgm:prSet phldrT="[文本]" custT="1"/>
      <dgm:spPr/>
      <dgm:t>
        <a:bodyPr/>
        <a:lstStyle/>
        <a:p>
          <a:r>
            <a:rPr lang="zh-CN" altLang="en-US" sz="1100" dirty="0" smtClean="0"/>
            <a:t>编写</a:t>
          </a:r>
          <a:r>
            <a:rPr lang="en-US" altLang="zh-CN" sz="1100" dirty="0" err="1" smtClean="0"/>
            <a:t>FormProcessDelegate</a:t>
          </a:r>
          <a:r>
            <a:rPr lang="zh-CN" altLang="en-US" sz="1100" dirty="0" smtClean="0"/>
            <a:t>保存和验证弹出窗口中的向导界面提交的表单数据</a:t>
          </a:r>
          <a:endParaRPr lang="zh-CN" altLang="en-US" sz="1100" dirty="0"/>
        </a:p>
      </dgm:t>
    </dgm:pt>
    <dgm:pt modelId="{A6CCAC8F-DA39-41CC-8DCC-6E8DD593E3AA}" type="parTrans" cxnId="{31E182E0-7B7B-4B0A-87F1-D76F9A6E3A58}">
      <dgm:prSet/>
      <dgm:spPr/>
      <dgm:t>
        <a:bodyPr/>
        <a:lstStyle/>
        <a:p>
          <a:endParaRPr lang="zh-CN" altLang="en-US" sz="1100"/>
        </a:p>
      </dgm:t>
    </dgm:pt>
    <dgm:pt modelId="{6242B579-BA4F-4013-8CD8-73505A61FB31}" type="sibTrans" cxnId="{31E182E0-7B7B-4B0A-87F1-D76F9A6E3A58}">
      <dgm:prSet/>
      <dgm:spPr/>
      <dgm:t>
        <a:bodyPr/>
        <a:lstStyle/>
        <a:p>
          <a:endParaRPr lang="zh-CN" altLang="en-US" sz="1100"/>
        </a:p>
      </dgm:t>
    </dgm:pt>
    <dgm:pt modelId="{AEEFBBAD-7B6F-45B7-89A6-8583DEB6B697}">
      <dgm:prSet phldrT="[文本]" custT="1"/>
      <dgm:spPr/>
      <dgm:t>
        <a:bodyPr/>
        <a:lstStyle/>
        <a:p>
          <a:endParaRPr lang="zh-CN" altLang="en-US" sz="1100" dirty="0"/>
        </a:p>
      </dgm:t>
    </dgm:pt>
    <dgm:pt modelId="{E5F8B0F0-AC41-4BFA-AEBF-279B73B44071}" type="parTrans" cxnId="{2E9B91FB-2859-44D3-88FC-A0BB4866D4E0}">
      <dgm:prSet/>
      <dgm:spPr/>
      <dgm:t>
        <a:bodyPr/>
        <a:lstStyle/>
        <a:p>
          <a:endParaRPr lang="zh-CN" altLang="en-US" sz="1100"/>
        </a:p>
      </dgm:t>
    </dgm:pt>
    <dgm:pt modelId="{EA75BDE4-9952-40EF-B039-B6A871395174}" type="sibTrans" cxnId="{2E9B91FB-2859-44D3-88FC-A0BB4866D4E0}">
      <dgm:prSet/>
      <dgm:spPr/>
      <dgm:t>
        <a:bodyPr/>
        <a:lstStyle/>
        <a:p>
          <a:endParaRPr lang="zh-CN" altLang="en-US" sz="1100"/>
        </a:p>
      </dgm:t>
    </dgm:pt>
    <dgm:pt modelId="{29FBB8D0-8A9B-4587-8F53-631AC46072CA}">
      <dgm:prSet phldrT="[文本]" custT="1"/>
      <dgm:spPr/>
      <dgm:t>
        <a:bodyPr/>
        <a:lstStyle/>
        <a:p>
          <a:endParaRPr lang="zh-CN" altLang="en-US" sz="1100" dirty="0"/>
        </a:p>
      </dgm:t>
    </dgm:pt>
    <dgm:pt modelId="{45C96E8A-A989-4063-87B5-63E7414A6F62}" type="parTrans" cxnId="{8A840145-38E4-4EE9-9396-772E12E5DFB9}">
      <dgm:prSet/>
      <dgm:spPr/>
      <dgm:t>
        <a:bodyPr/>
        <a:lstStyle/>
        <a:p>
          <a:endParaRPr lang="zh-CN" altLang="en-US" sz="1100"/>
        </a:p>
      </dgm:t>
    </dgm:pt>
    <dgm:pt modelId="{5444DE15-C1B9-48AD-99B8-60397925C7EA}" type="sibTrans" cxnId="{8A840145-38E4-4EE9-9396-772E12E5DFB9}">
      <dgm:prSet/>
      <dgm:spPr/>
      <dgm:t>
        <a:bodyPr/>
        <a:lstStyle/>
        <a:p>
          <a:endParaRPr lang="zh-CN" altLang="en-US" sz="1100"/>
        </a:p>
      </dgm:t>
    </dgm:pt>
    <dgm:pt modelId="{45B1864E-7966-4CBB-B7C4-494F1258997C}">
      <dgm:prSet phldrT="[文本]" custT="1"/>
      <dgm:spPr/>
      <dgm:t>
        <a:bodyPr/>
        <a:lstStyle/>
        <a:p>
          <a:r>
            <a:rPr lang="zh-CN" altLang="en-US" sz="1100" dirty="0" smtClean="0"/>
            <a:t>编写</a:t>
          </a:r>
          <a:r>
            <a:rPr lang="en-US" altLang="zh-CN" sz="1100" dirty="0" err="1" smtClean="0"/>
            <a:t>FormProcessDeletgate</a:t>
          </a:r>
          <a:r>
            <a:rPr lang="zh-CN" altLang="en-US" sz="1100" dirty="0" smtClean="0"/>
            <a:t>或流程</a:t>
          </a:r>
          <a:r>
            <a:rPr lang="en-US" altLang="zh-CN" sz="1100" dirty="0" smtClean="0"/>
            <a:t>Transition</a:t>
          </a:r>
          <a:r>
            <a:rPr lang="zh-CN" altLang="en-US" sz="1100" dirty="0" smtClean="0"/>
            <a:t>代码处理流程任务完成时的数据保存和验证功能</a:t>
          </a:r>
          <a:endParaRPr lang="zh-CN" altLang="en-US" sz="1100" dirty="0"/>
        </a:p>
      </dgm:t>
    </dgm:pt>
    <dgm:pt modelId="{C43ECEA7-8E24-44BC-9D6C-D9A066BD32FC}" type="parTrans" cxnId="{362AA43B-0EB1-4459-A988-81D32798E166}">
      <dgm:prSet/>
      <dgm:spPr/>
      <dgm:t>
        <a:bodyPr/>
        <a:lstStyle/>
        <a:p>
          <a:endParaRPr lang="zh-CN" altLang="en-US" sz="1100"/>
        </a:p>
      </dgm:t>
    </dgm:pt>
    <dgm:pt modelId="{4D3E0056-522F-479D-B735-6C5F5993D4BF}" type="sibTrans" cxnId="{362AA43B-0EB1-4459-A988-81D32798E166}">
      <dgm:prSet/>
      <dgm:spPr/>
      <dgm:t>
        <a:bodyPr/>
        <a:lstStyle/>
        <a:p>
          <a:endParaRPr lang="zh-CN" altLang="en-US" sz="1100"/>
        </a:p>
      </dgm:t>
    </dgm:pt>
    <dgm:pt modelId="{63B2278C-1802-4982-A0E0-7FFEEB966373}">
      <dgm:prSet phldrT="[文本]" custT="1"/>
      <dgm:spPr/>
      <dgm:t>
        <a:bodyPr/>
        <a:lstStyle/>
        <a:p>
          <a:endParaRPr lang="zh-CN" altLang="en-US" sz="1100" dirty="0"/>
        </a:p>
      </dgm:t>
    </dgm:pt>
    <dgm:pt modelId="{5017BA38-CD8E-42E6-A231-993DFB4E33B6}" type="parTrans" cxnId="{FBB34E2C-EBD1-43D1-AD27-DF59A43EEF93}">
      <dgm:prSet/>
      <dgm:spPr/>
      <dgm:t>
        <a:bodyPr/>
        <a:lstStyle/>
        <a:p>
          <a:endParaRPr lang="zh-CN" altLang="en-US" sz="1100"/>
        </a:p>
      </dgm:t>
    </dgm:pt>
    <dgm:pt modelId="{62B59453-1AAB-439C-9BFC-D34D919C1231}" type="sibTrans" cxnId="{FBB34E2C-EBD1-43D1-AD27-DF59A43EEF93}">
      <dgm:prSet/>
      <dgm:spPr/>
      <dgm:t>
        <a:bodyPr/>
        <a:lstStyle/>
        <a:p>
          <a:endParaRPr lang="zh-CN" altLang="en-US" sz="1100"/>
        </a:p>
      </dgm:t>
    </dgm:pt>
    <dgm:pt modelId="{05C00D5E-45A0-40FA-ABF0-4566D689BFDB}">
      <dgm:prSet phldrT="[文本]" custT="1"/>
      <dgm:spPr/>
      <dgm:t>
        <a:bodyPr/>
        <a:lstStyle/>
        <a:p>
          <a:r>
            <a:rPr lang="zh-CN" altLang="en-US" sz="1100" dirty="0" smtClean="0"/>
            <a:t>整合页面和流程等各个功能</a:t>
          </a:r>
          <a:endParaRPr lang="zh-CN" altLang="en-US" sz="1100" dirty="0"/>
        </a:p>
      </dgm:t>
    </dgm:pt>
    <dgm:pt modelId="{52418C33-F819-4E59-AB91-52E1C39B71A7}" type="parTrans" cxnId="{8A76E310-CE2D-4D1A-8298-CEDF4FAA3BBC}">
      <dgm:prSet/>
      <dgm:spPr/>
      <dgm:t>
        <a:bodyPr/>
        <a:lstStyle/>
        <a:p>
          <a:endParaRPr lang="zh-CN" altLang="en-US"/>
        </a:p>
      </dgm:t>
    </dgm:pt>
    <dgm:pt modelId="{FDE0C52C-0363-412F-8819-9F3061AA54DA}" type="sibTrans" cxnId="{8A76E310-CE2D-4D1A-8298-CEDF4FAA3BBC}">
      <dgm:prSet/>
      <dgm:spPr/>
      <dgm:t>
        <a:bodyPr/>
        <a:lstStyle/>
        <a:p>
          <a:endParaRPr lang="zh-CN" altLang="en-US"/>
        </a:p>
      </dgm:t>
    </dgm:pt>
    <dgm:pt modelId="{965E1AC7-FFCC-4197-A6B9-FD94648703A9}">
      <dgm:prSet phldrT="[文本]" custT="1"/>
      <dgm:spPr/>
      <dgm:t>
        <a:bodyPr/>
        <a:lstStyle/>
        <a:p>
          <a:r>
            <a:rPr lang="zh-CN" altLang="en-US" sz="1100" dirty="0" smtClean="0"/>
            <a:t>流程的全覆盖功能测试</a:t>
          </a:r>
          <a:endParaRPr lang="zh-CN" altLang="en-US" sz="1100" dirty="0"/>
        </a:p>
      </dgm:t>
    </dgm:pt>
    <dgm:pt modelId="{0C58DD44-E00A-423C-99D2-9CB27888EEEC}" type="parTrans" cxnId="{C40A902E-DE9E-41A3-B059-3BE25A9B108F}">
      <dgm:prSet/>
      <dgm:spPr/>
      <dgm:t>
        <a:bodyPr/>
        <a:lstStyle/>
        <a:p>
          <a:endParaRPr lang="zh-CN" altLang="en-US"/>
        </a:p>
      </dgm:t>
    </dgm:pt>
    <dgm:pt modelId="{3B058CBB-E11C-4DDD-8C15-AC99AA9A7464}" type="sibTrans" cxnId="{C40A902E-DE9E-41A3-B059-3BE25A9B108F}">
      <dgm:prSet/>
      <dgm:spPr/>
      <dgm:t>
        <a:bodyPr/>
        <a:lstStyle/>
        <a:p>
          <a:endParaRPr lang="zh-CN" altLang="en-US"/>
        </a:p>
      </dgm:t>
    </dgm:pt>
    <dgm:pt modelId="{6E8194B9-2A82-4A4D-9BDF-6120F479D9AD}">
      <dgm:prSet phldrT="[文本]" custT="1"/>
      <dgm:spPr/>
      <dgm:t>
        <a:bodyPr/>
        <a:lstStyle/>
        <a:p>
          <a:endParaRPr lang="zh-CN" altLang="en-US" sz="1100" dirty="0"/>
        </a:p>
      </dgm:t>
    </dgm:pt>
    <dgm:pt modelId="{D9950051-2D70-4248-919E-0BE84F4D7685}" type="parTrans" cxnId="{AE337D7A-6F71-4BF9-879A-CAB1885A94DB}">
      <dgm:prSet/>
      <dgm:spPr/>
      <dgm:t>
        <a:bodyPr/>
        <a:lstStyle/>
        <a:p>
          <a:endParaRPr lang="zh-CN" altLang="en-US"/>
        </a:p>
      </dgm:t>
    </dgm:pt>
    <dgm:pt modelId="{1CDC7BD0-2730-4CB9-BD4B-D64F4969DB51}" type="sibTrans" cxnId="{AE337D7A-6F71-4BF9-879A-CAB1885A94DB}">
      <dgm:prSet/>
      <dgm:spPr/>
      <dgm:t>
        <a:bodyPr/>
        <a:lstStyle/>
        <a:p>
          <a:endParaRPr lang="zh-CN" altLang="en-US"/>
        </a:p>
      </dgm:t>
    </dgm:pt>
    <dgm:pt modelId="{151D96FC-89FB-4B0E-9702-8DEE02B73112}">
      <dgm:prSet phldrT="[文本]" custT="1"/>
      <dgm:spPr/>
      <dgm:t>
        <a:bodyPr/>
        <a:lstStyle/>
        <a:p>
          <a:r>
            <a:rPr lang="zh-CN" altLang="en-US" sz="1100" dirty="0" smtClean="0"/>
            <a:t>配置</a:t>
          </a:r>
          <a:r>
            <a:rPr lang="en-US" altLang="zh-CN" sz="1100" dirty="0" smtClean="0"/>
            <a:t>Action Model,</a:t>
          </a:r>
          <a:r>
            <a:rPr lang="zh-CN" altLang="en-US" sz="1100" dirty="0" smtClean="0"/>
            <a:t>用于表格的工具条或右键菜单</a:t>
          </a:r>
          <a:r>
            <a:rPr lang="en-US" altLang="zh-CN" sz="1100" dirty="0" smtClean="0"/>
            <a:t>(</a:t>
          </a:r>
          <a:r>
            <a:rPr lang="zh-CN" altLang="en-US" sz="1100" dirty="0" smtClean="0"/>
            <a:t>可选</a:t>
          </a:r>
          <a:r>
            <a:rPr lang="en-US" altLang="zh-CN" sz="1100" dirty="0" smtClean="0"/>
            <a:t>)</a:t>
          </a:r>
          <a:endParaRPr lang="zh-CN" altLang="en-US" sz="1100" dirty="0"/>
        </a:p>
      </dgm:t>
    </dgm:pt>
    <dgm:pt modelId="{246C22E8-300A-4693-B80E-ED871688FE27}" type="parTrans" cxnId="{603087BA-B81A-482D-8747-A6E32CABA42B}">
      <dgm:prSet/>
      <dgm:spPr/>
      <dgm:t>
        <a:bodyPr/>
        <a:lstStyle/>
        <a:p>
          <a:endParaRPr lang="zh-CN" altLang="en-US"/>
        </a:p>
      </dgm:t>
    </dgm:pt>
    <dgm:pt modelId="{412609F5-A41D-4775-81EF-20B764198273}" type="sibTrans" cxnId="{603087BA-B81A-482D-8747-A6E32CABA42B}">
      <dgm:prSet/>
      <dgm:spPr/>
      <dgm:t>
        <a:bodyPr/>
        <a:lstStyle/>
        <a:p>
          <a:endParaRPr lang="zh-CN" altLang="en-US"/>
        </a:p>
      </dgm:t>
    </dgm:pt>
    <dgm:pt modelId="{8866D6F6-2716-429B-8132-9F0AE82EED5A}">
      <dgm:prSet phldrT="[文本]" custT="1"/>
      <dgm:spPr/>
      <dgm:t>
        <a:bodyPr/>
        <a:lstStyle/>
        <a:p>
          <a:endParaRPr lang="zh-CN" altLang="en-US" sz="1100" dirty="0"/>
        </a:p>
      </dgm:t>
    </dgm:pt>
    <dgm:pt modelId="{2C7CBB14-8029-4721-B1E9-F796A952FDE6}" type="parTrans" cxnId="{0A196896-4B45-4AA7-878B-A179E5BD3334}">
      <dgm:prSet/>
      <dgm:spPr/>
      <dgm:t>
        <a:bodyPr/>
        <a:lstStyle/>
        <a:p>
          <a:endParaRPr lang="zh-CN" altLang="en-US"/>
        </a:p>
      </dgm:t>
    </dgm:pt>
    <dgm:pt modelId="{F41E4C53-33AB-4A0F-8DF3-4F1A2F9884E0}" type="sibTrans" cxnId="{0A196896-4B45-4AA7-878B-A179E5BD3334}">
      <dgm:prSet/>
      <dgm:spPr/>
      <dgm:t>
        <a:bodyPr/>
        <a:lstStyle/>
        <a:p>
          <a:endParaRPr lang="zh-CN" altLang="en-US"/>
        </a:p>
      </dgm:t>
    </dgm:pt>
    <dgm:pt modelId="{B07C90F6-6DF5-420F-8FD6-9820CD94E376}" type="pres">
      <dgm:prSet presAssocID="{D7BE1ABD-3B57-483A-8632-EFC6A80139A8}" presName="Name0" presStyleCnt="0">
        <dgm:presLayoutVars>
          <dgm:dir/>
          <dgm:animLvl val="lvl"/>
          <dgm:resizeHandles val="exact"/>
        </dgm:presLayoutVars>
      </dgm:prSet>
      <dgm:spPr/>
      <dgm:t>
        <a:bodyPr/>
        <a:lstStyle/>
        <a:p>
          <a:endParaRPr lang="zh-CN" altLang="en-US"/>
        </a:p>
      </dgm:t>
    </dgm:pt>
    <dgm:pt modelId="{DF1512F5-BB64-4E84-BBBD-91B2E69FDFC0}" type="pres">
      <dgm:prSet presAssocID="{C545EDB9-4433-4894-88F3-DC3D53ED6D3A}" presName="composite" presStyleCnt="0"/>
      <dgm:spPr/>
    </dgm:pt>
    <dgm:pt modelId="{3AFD395E-4086-4C72-A2AD-EE34102F99E8}" type="pres">
      <dgm:prSet presAssocID="{C545EDB9-4433-4894-88F3-DC3D53ED6D3A}" presName="parTx" presStyleLbl="node1" presStyleIdx="0" presStyleCnt="5">
        <dgm:presLayoutVars>
          <dgm:chMax val="0"/>
          <dgm:chPref val="0"/>
          <dgm:bulletEnabled val="1"/>
        </dgm:presLayoutVars>
      </dgm:prSet>
      <dgm:spPr/>
      <dgm:t>
        <a:bodyPr/>
        <a:lstStyle/>
        <a:p>
          <a:endParaRPr lang="zh-CN" altLang="en-US"/>
        </a:p>
      </dgm:t>
    </dgm:pt>
    <dgm:pt modelId="{E2B79D6D-1E77-45DD-8745-F82C105865FD}" type="pres">
      <dgm:prSet presAssocID="{C545EDB9-4433-4894-88F3-DC3D53ED6D3A}" presName="desTx" presStyleLbl="revTx" presStyleIdx="0" presStyleCnt="5">
        <dgm:presLayoutVars>
          <dgm:bulletEnabled val="1"/>
        </dgm:presLayoutVars>
      </dgm:prSet>
      <dgm:spPr/>
      <dgm:t>
        <a:bodyPr/>
        <a:lstStyle/>
        <a:p>
          <a:endParaRPr lang="zh-CN" altLang="en-US"/>
        </a:p>
      </dgm:t>
    </dgm:pt>
    <dgm:pt modelId="{CA39C7FC-302D-456B-82B8-E24B90159B72}" type="pres">
      <dgm:prSet presAssocID="{0381C347-D16C-48D6-BB3C-2E71DF3905DC}" presName="space" presStyleCnt="0"/>
      <dgm:spPr/>
    </dgm:pt>
    <dgm:pt modelId="{913FC644-BE4D-400B-96A2-BED466EF2B5F}" type="pres">
      <dgm:prSet presAssocID="{F8F145FE-F186-406D-875E-E47BDA696755}" presName="composite" presStyleCnt="0"/>
      <dgm:spPr/>
    </dgm:pt>
    <dgm:pt modelId="{0321B9E3-09E2-47B0-81C6-F1760E787D77}" type="pres">
      <dgm:prSet presAssocID="{F8F145FE-F186-406D-875E-E47BDA696755}" presName="parTx" presStyleLbl="node1" presStyleIdx="1" presStyleCnt="5">
        <dgm:presLayoutVars>
          <dgm:chMax val="0"/>
          <dgm:chPref val="0"/>
          <dgm:bulletEnabled val="1"/>
        </dgm:presLayoutVars>
      </dgm:prSet>
      <dgm:spPr/>
      <dgm:t>
        <a:bodyPr/>
        <a:lstStyle/>
        <a:p>
          <a:endParaRPr lang="zh-CN" altLang="en-US"/>
        </a:p>
      </dgm:t>
    </dgm:pt>
    <dgm:pt modelId="{C89DE3B6-4DCE-4787-AE49-8A3B86B30885}" type="pres">
      <dgm:prSet presAssocID="{F8F145FE-F186-406D-875E-E47BDA696755}" presName="desTx" presStyleLbl="revTx" presStyleIdx="1" presStyleCnt="5">
        <dgm:presLayoutVars>
          <dgm:bulletEnabled val="1"/>
        </dgm:presLayoutVars>
      </dgm:prSet>
      <dgm:spPr/>
      <dgm:t>
        <a:bodyPr/>
        <a:lstStyle/>
        <a:p>
          <a:endParaRPr lang="zh-CN" altLang="en-US"/>
        </a:p>
      </dgm:t>
    </dgm:pt>
    <dgm:pt modelId="{DBF1350A-2AE4-4036-B65E-C3CD35C613B6}" type="pres">
      <dgm:prSet presAssocID="{CF3F5DB4-3AEA-42FC-8450-704FD44BBD77}" presName="space" presStyleCnt="0"/>
      <dgm:spPr/>
    </dgm:pt>
    <dgm:pt modelId="{1A5C3DF5-BB85-41F0-920F-1266BA063234}" type="pres">
      <dgm:prSet presAssocID="{A58C81DD-F44A-4D4D-8FA0-041956B925D1}" presName="composite" presStyleCnt="0"/>
      <dgm:spPr/>
    </dgm:pt>
    <dgm:pt modelId="{74DD6B3F-F05D-4A34-A697-90A29716E99D}" type="pres">
      <dgm:prSet presAssocID="{A58C81DD-F44A-4D4D-8FA0-041956B925D1}" presName="parTx" presStyleLbl="node1" presStyleIdx="2" presStyleCnt="5">
        <dgm:presLayoutVars>
          <dgm:chMax val="0"/>
          <dgm:chPref val="0"/>
          <dgm:bulletEnabled val="1"/>
        </dgm:presLayoutVars>
      </dgm:prSet>
      <dgm:spPr/>
      <dgm:t>
        <a:bodyPr/>
        <a:lstStyle/>
        <a:p>
          <a:endParaRPr lang="zh-CN" altLang="en-US"/>
        </a:p>
      </dgm:t>
    </dgm:pt>
    <dgm:pt modelId="{B6EBF218-D4F6-4EF2-91C5-62B589B1F103}" type="pres">
      <dgm:prSet presAssocID="{A58C81DD-F44A-4D4D-8FA0-041956B925D1}" presName="desTx" presStyleLbl="revTx" presStyleIdx="2" presStyleCnt="5">
        <dgm:presLayoutVars>
          <dgm:bulletEnabled val="1"/>
        </dgm:presLayoutVars>
      </dgm:prSet>
      <dgm:spPr/>
      <dgm:t>
        <a:bodyPr/>
        <a:lstStyle/>
        <a:p>
          <a:endParaRPr lang="zh-CN" altLang="en-US"/>
        </a:p>
      </dgm:t>
    </dgm:pt>
    <dgm:pt modelId="{1C8B7485-150E-4600-83B7-83F8057B555F}" type="pres">
      <dgm:prSet presAssocID="{F4A68506-B601-4758-81CE-481F5F25D828}" presName="space" presStyleCnt="0"/>
      <dgm:spPr/>
    </dgm:pt>
    <dgm:pt modelId="{86B14E4C-8FDB-4760-9C15-B32A50B6E09B}" type="pres">
      <dgm:prSet presAssocID="{9C37476E-4472-49BF-8836-6C0674CD27D7}" presName="composite" presStyleCnt="0"/>
      <dgm:spPr/>
    </dgm:pt>
    <dgm:pt modelId="{1C2F330E-41A0-4A93-9499-1C701D2FCCF0}" type="pres">
      <dgm:prSet presAssocID="{9C37476E-4472-49BF-8836-6C0674CD27D7}" presName="parTx" presStyleLbl="node1" presStyleIdx="3" presStyleCnt="5">
        <dgm:presLayoutVars>
          <dgm:chMax val="0"/>
          <dgm:chPref val="0"/>
          <dgm:bulletEnabled val="1"/>
        </dgm:presLayoutVars>
      </dgm:prSet>
      <dgm:spPr/>
      <dgm:t>
        <a:bodyPr/>
        <a:lstStyle/>
        <a:p>
          <a:endParaRPr lang="zh-CN" altLang="en-US"/>
        </a:p>
      </dgm:t>
    </dgm:pt>
    <dgm:pt modelId="{AFFA1EBF-5992-4F52-9510-DC6B472226A1}" type="pres">
      <dgm:prSet presAssocID="{9C37476E-4472-49BF-8836-6C0674CD27D7}" presName="desTx" presStyleLbl="revTx" presStyleIdx="3" presStyleCnt="5">
        <dgm:presLayoutVars>
          <dgm:bulletEnabled val="1"/>
        </dgm:presLayoutVars>
      </dgm:prSet>
      <dgm:spPr/>
      <dgm:t>
        <a:bodyPr/>
        <a:lstStyle/>
        <a:p>
          <a:endParaRPr lang="zh-CN" altLang="en-US"/>
        </a:p>
      </dgm:t>
    </dgm:pt>
    <dgm:pt modelId="{CFB4B9FA-F780-4657-ACA6-CA3D5523A842}" type="pres">
      <dgm:prSet presAssocID="{CF44AB5D-4FAA-47E2-91D7-EC8FB0AD321C}" presName="space" presStyleCnt="0"/>
      <dgm:spPr/>
    </dgm:pt>
    <dgm:pt modelId="{36DE43FD-2B2F-4E05-8DD1-9F622DE71F88}" type="pres">
      <dgm:prSet presAssocID="{4C0D21A9-76B0-43A0-A787-90F5239275BE}" presName="composite" presStyleCnt="0"/>
      <dgm:spPr/>
    </dgm:pt>
    <dgm:pt modelId="{127D84C3-BBA5-4932-8573-C2D3B2DDBD89}" type="pres">
      <dgm:prSet presAssocID="{4C0D21A9-76B0-43A0-A787-90F5239275BE}" presName="parTx" presStyleLbl="node1" presStyleIdx="4" presStyleCnt="5">
        <dgm:presLayoutVars>
          <dgm:chMax val="0"/>
          <dgm:chPref val="0"/>
          <dgm:bulletEnabled val="1"/>
        </dgm:presLayoutVars>
      </dgm:prSet>
      <dgm:spPr/>
      <dgm:t>
        <a:bodyPr/>
        <a:lstStyle/>
        <a:p>
          <a:endParaRPr lang="zh-CN" altLang="en-US"/>
        </a:p>
      </dgm:t>
    </dgm:pt>
    <dgm:pt modelId="{DEAB33FB-7171-4C8A-A08E-B8416D602B03}" type="pres">
      <dgm:prSet presAssocID="{4C0D21A9-76B0-43A0-A787-90F5239275BE}" presName="desTx" presStyleLbl="revTx" presStyleIdx="4" presStyleCnt="5">
        <dgm:presLayoutVars>
          <dgm:bulletEnabled val="1"/>
        </dgm:presLayoutVars>
      </dgm:prSet>
      <dgm:spPr/>
      <dgm:t>
        <a:bodyPr/>
        <a:lstStyle/>
        <a:p>
          <a:endParaRPr lang="zh-CN" altLang="en-US"/>
        </a:p>
      </dgm:t>
    </dgm:pt>
  </dgm:ptLst>
  <dgm:cxnLst>
    <dgm:cxn modelId="{0A83C374-CD27-400E-8C41-C25F82E8A388}" type="presOf" srcId="{111563E7-EB37-42CD-89CA-8468C75E2096}" destId="{E2B79D6D-1E77-45DD-8745-F82C105865FD}" srcOrd="0" destOrd="8" presId="urn:microsoft.com/office/officeart/2005/8/layout/chevron1"/>
    <dgm:cxn modelId="{31E182E0-7B7B-4B0A-87F1-D76F9A6E3A58}" srcId="{9C37476E-4472-49BF-8836-6C0674CD27D7}" destId="{2811DF4B-309E-4F70-A382-CBBF76BEA032}" srcOrd="2" destOrd="0" parTransId="{A6CCAC8F-DA39-41CC-8DCC-6E8DD593E3AA}" sibTransId="{6242B579-BA4F-4013-8CD8-73505A61FB31}"/>
    <dgm:cxn modelId="{B42F364D-05CA-4759-AC97-25D1B2A8DA2E}" srcId="{F8F145FE-F186-406D-875E-E47BDA696755}" destId="{E1A58778-518D-4676-B3AA-03761D38B9A0}" srcOrd="2" destOrd="0" parTransId="{107D8CA2-AD13-4520-90D0-68AE26A97039}" sibTransId="{08A8CE75-03B8-43FA-B1B5-6E498C001F0B}"/>
    <dgm:cxn modelId="{C5A88BB0-91B2-43A4-B731-F4C2D109A24F}" type="presOf" srcId="{75F8E442-DDA2-40B6-BBDF-876246B308CC}" destId="{E2B79D6D-1E77-45DD-8745-F82C105865FD}" srcOrd="0" destOrd="4" presId="urn:microsoft.com/office/officeart/2005/8/layout/chevron1"/>
    <dgm:cxn modelId="{4AA4F393-4876-4A8C-AF01-2DACF7E12008}" type="presOf" srcId="{B663FB94-CEC3-4157-8043-EDDC8330B4AF}" destId="{E2B79D6D-1E77-45DD-8745-F82C105865FD}" srcOrd="0" destOrd="7" presId="urn:microsoft.com/office/officeart/2005/8/layout/chevron1"/>
    <dgm:cxn modelId="{45407877-9E16-4EBF-B505-4377610B095D}" srcId="{D7BE1ABD-3B57-483A-8632-EFC6A80139A8}" destId="{F8F145FE-F186-406D-875E-E47BDA696755}" srcOrd="1" destOrd="0" parTransId="{2B22CA5E-ABAC-414F-9DF8-15C7F290151F}" sibTransId="{CF3F5DB4-3AEA-42FC-8450-704FD44BBD77}"/>
    <dgm:cxn modelId="{1093487C-420C-4C18-A7D8-9C0A36C73DC5}" srcId="{F8F145FE-F186-406D-875E-E47BDA696755}" destId="{E3A09E32-1981-41A7-9D3F-93A28896F9A8}" srcOrd="8" destOrd="0" parTransId="{3E37F884-E6BB-46C9-B238-D73F8D3D1610}" sibTransId="{10E28CA4-DC81-476D-8E00-BBE89BC4BCC0}"/>
    <dgm:cxn modelId="{362AA43B-0EB1-4459-A988-81D32798E166}" srcId="{9C37476E-4472-49BF-8836-6C0674CD27D7}" destId="{45B1864E-7966-4CBB-B7C4-494F1258997C}" srcOrd="4" destOrd="0" parTransId="{C43ECEA7-8E24-44BC-9D6C-D9A066BD32FC}" sibTransId="{4D3E0056-522F-479D-B735-6C5F5993D4BF}"/>
    <dgm:cxn modelId="{F22A1377-F554-4BB6-BAFE-0290A80B5476}" type="presOf" srcId="{51D3B21D-9685-46C7-A0FB-275089CED53C}" destId="{C89DE3B6-4DCE-4787-AE49-8A3B86B30885}" srcOrd="0" destOrd="11" presId="urn:microsoft.com/office/officeart/2005/8/layout/chevron1"/>
    <dgm:cxn modelId="{FAB940DF-69DB-4FFF-B192-AF85C63D7D94}" srcId="{F8F145FE-F186-406D-875E-E47BDA696755}" destId="{722A9AB9-C46A-4F33-8800-6A6DFB158734}" srcOrd="4" destOrd="0" parTransId="{EDF1F07A-16FC-46FA-9E85-E8B5E3394543}" sibTransId="{1A86E167-A8AD-4114-A917-BBAD6924516D}"/>
    <dgm:cxn modelId="{A5796E56-8850-4A3B-9DE2-35BE961C3C88}" type="presOf" srcId="{667040C5-567F-4663-8799-CC40057853DD}" destId="{C89DE3B6-4DCE-4787-AE49-8A3B86B30885}" srcOrd="0" destOrd="10" presId="urn:microsoft.com/office/officeart/2005/8/layout/chevron1"/>
    <dgm:cxn modelId="{8D8CC6E4-C154-49E5-89C0-6F4A824E5807}" type="presOf" srcId="{C13C12AF-7080-4FE4-8E43-53E9E7F60803}" destId="{AFFA1EBF-5992-4F52-9510-DC6B472226A1}" srcOrd="0" destOrd="0" presId="urn:microsoft.com/office/officeart/2005/8/layout/chevron1"/>
    <dgm:cxn modelId="{C40A902E-DE9E-41A3-B059-3BE25A9B108F}" srcId="{4C0D21A9-76B0-43A0-A787-90F5239275BE}" destId="{965E1AC7-FFCC-4197-A6B9-FD94648703A9}" srcOrd="2" destOrd="0" parTransId="{0C58DD44-E00A-423C-99D2-9CB27888EEEC}" sibTransId="{3B058CBB-E11C-4DDD-8C15-AC99AA9A7464}"/>
    <dgm:cxn modelId="{0EB4A7B1-CEC2-4A07-A772-6E8C37EBA13D}" srcId="{F8F145FE-F186-406D-875E-E47BDA696755}" destId="{07CF9AC8-04E4-45B8-BCE9-A92D73089C3E}" srcOrd="1" destOrd="0" parTransId="{EC5084BB-00C8-4DBF-88A8-4E028C434A2D}" sibTransId="{892F9E49-84D9-41E0-A2AB-B0494394CE06}"/>
    <dgm:cxn modelId="{CBC1AEC3-82B7-4369-AA83-A6925BDD58D6}" srcId="{C545EDB9-4433-4894-88F3-DC3D53ED6D3A}" destId="{17AACAC3-1EAD-41BD-B09B-95CF5A8A1E97}" srcOrd="2" destOrd="0" parTransId="{A302D6BE-8AC5-4039-B99A-8859F42F520F}" sibTransId="{E79DD918-F54B-49D6-A35A-28177C4FF179}"/>
    <dgm:cxn modelId="{033384E6-A750-45A1-AB5E-10E1AF35BF14}" srcId="{A58C81DD-F44A-4D4D-8FA0-041956B925D1}" destId="{7632F10A-2C45-4F6E-999B-787B9FB143C7}" srcOrd="6" destOrd="0" parTransId="{428E44B6-6A1D-414F-8DF6-85841DD4C3D3}" sibTransId="{7FCF4871-C326-48F1-99C3-14AEA17CD147}"/>
    <dgm:cxn modelId="{13110D4B-C307-4CC9-AC67-4D326E258300}" type="presOf" srcId="{E1A58778-518D-4676-B3AA-03761D38B9A0}" destId="{C89DE3B6-4DCE-4787-AE49-8A3B86B30885}" srcOrd="0" destOrd="2" presId="urn:microsoft.com/office/officeart/2005/8/layout/chevron1"/>
    <dgm:cxn modelId="{286EC806-DDC5-4BDD-BAFD-DF9A4BCDAF29}" srcId="{A58C81DD-F44A-4D4D-8FA0-041956B925D1}" destId="{A274C1C5-4E0C-4CB7-982B-0D330B84FA3C}" srcOrd="4" destOrd="0" parTransId="{3F6DC8FC-EF69-41FE-8A44-BA43C462D0CE}" sibTransId="{A194DD19-0E89-4337-9F8C-F327FCDF05B3}"/>
    <dgm:cxn modelId="{D845F38B-098F-4901-B364-F5C9DDE3657D}" srcId="{D7BE1ABD-3B57-483A-8632-EFC6A80139A8}" destId="{9C37476E-4472-49BF-8836-6C0674CD27D7}" srcOrd="3" destOrd="0" parTransId="{3D6DF85A-3720-4027-B4EC-10A7547F1790}" sibTransId="{CF44AB5D-4FAA-47E2-91D7-EC8FB0AD321C}"/>
    <dgm:cxn modelId="{0ECA7279-2943-4638-B966-B2DC69F53EE4}" srcId="{D7BE1ABD-3B57-483A-8632-EFC6A80139A8}" destId="{C545EDB9-4433-4894-88F3-DC3D53ED6D3A}" srcOrd="0" destOrd="0" parTransId="{55656A56-5DD3-4AF5-8A3C-5A9DEE326DA4}" sibTransId="{0381C347-D16C-48D6-BB3C-2E71DF3905DC}"/>
    <dgm:cxn modelId="{C9A0CD9A-6300-49AD-A096-76F537153D36}" type="presOf" srcId="{249DDE73-5510-44A3-A921-473D2B4096A9}" destId="{B6EBF218-D4F6-4EF2-91C5-62B589B1F103}" srcOrd="0" destOrd="8" presId="urn:microsoft.com/office/officeart/2005/8/layout/chevron1"/>
    <dgm:cxn modelId="{93716CB6-C498-493C-BCA8-A2D5F3BF5794}" srcId="{C545EDB9-4433-4894-88F3-DC3D53ED6D3A}" destId="{C4B25BBF-1C61-4907-B12F-F0E684167391}" srcOrd="1" destOrd="0" parTransId="{AA0FA8A2-B8DA-47B8-9D34-F9905515289D}" sibTransId="{4724D195-BF5F-4469-ADD9-D4785E5760DE}"/>
    <dgm:cxn modelId="{603087BA-B81A-482D-8747-A6E32CABA42B}" srcId="{A58C81DD-F44A-4D4D-8FA0-041956B925D1}" destId="{151D96FC-89FB-4B0E-9702-8DEE02B73112}" srcOrd="0" destOrd="0" parTransId="{246C22E8-300A-4693-B80E-ED871688FE27}" sibTransId="{412609F5-A41D-4775-81EF-20B764198273}"/>
    <dgm:cxn modelId="{607583A9-BC45-48C2-AA49-E48C9978E2E1}" type="presOf" srcId="{73B7995A-38C3-442C-BD47-DB5E298F6EB3}" destId="{E2B79D6D-1E77-45DD-8745-F82C105865FD}" srcOrd="0" destOrd="3" presId="urn:microsoft.com/office/officeart/2005/8/layout/chevron1"/>
    <dgm:cxn modelId="{658D92D8-C23D-4C6D-ADCD-6675348F4C89}" type="presOf" srcId="{45B1864E-7966-4CBB-B7C4-494F1258997C}" destId="{AFFA1EBF-5992-4F52-9510-DC6B472226A1}" srcOrd="0" destOrd="4" presId="urn:microsoft.com/office/officeart/2005/8/layout/chevron1"/>
    <dgm:cxn modelId="{DCAA8A11-324B-4F15-B605-48A5258D2AB7}" srcId="{A58C81DD-F44A-4D4D-8FA0-041956B925D1}" destId="{05F6135F-154A-4A96-AD7F-9AF1EF844102}" srcOrd="2" destOrd="0" parTransId="{1AAB542E-DAC3-4732-954C-1CEA135BC661}" sibTransId="{9E5EFFBA-2E2F-4FD1-9688-1FD4DAF0FEDD}"/>
    <dgm:cxn modelId="{B6EC223F-B5E5-405F-9E59-0A36B777681B}" srcId="{F8F145FE-F186-406D-875E-E47BDA696755}" destId="{29492AC0-66E1-4B56-B4AC-B7D414CEB773}" srcOrd="3" destOrd="0" parTransId="{D3872942-0A1D-4304-9F62-9989C02B13AE}" sibTransId="{71AFAE05-CBCD-4FB9-B627-5F5C09D32098}"/>
    <dgm:cxn modelId="{6BD2A9B5-1E67-4CC3-B0A3-907752112F15}" srcId="{D7BE1ABD-3B57-483A-8632-EFC6A80139A8}" destId="{A58C81DD-F44A-4D4D-8FA0-041956B925D1}" srcOrd="2" destOrd="0" parTransId="{F0D97E48-78A7-48D9-BCA8-C51A4313EB80}" sibTransId="{F4A68506-B601-4758-81CE-481F5F25D828}"/>
    <dgm:cxn modelId="{19DB880A-FD99-4228-A85D-FFEEAB171613}" srcId="{F8F145FE-F186-406D-875E-E47BDA696755}" destId="{BBBDF772-36F7-4336-88E4-27FF7326723B}" srcOrd="0" destOrd="0" parTransId="{E8D9D0D7-653E-44C7-8502-5E4693FEC390}" sibTransId="{8F58CB53-888C-4A5F-812A-144700B80847}"/>
    <dgm:cxn modelId="{0773E741-FA62-4D56-837F-BFBB68E9D4E5}" srcId="{C545EDB9-4433-4894-88F3-DC3D53ED6D3A}" destId="{111563E7-EB37-42CD-89CA-8468C75E2096}" srcOrd="8" destOrd="0" parTransId="{5ACDC0DB-0AF7-4955-8568-1AFD0F92BCDA}" sibTransId="{8BC24130-B2F8-42ED-955F-6F5FFDEDF2EA}"/>
    <dgm:cxn modelId="{06C42856-64AB-40A0-857A-8E1C429BCB39}" type="presOf" srcId="{965E1AC7-FFCC-4197-A6B9-FD94648703A9}" destId="{DEAB33FB-7171-4C8A-A08E-B8416D602B03}" srcOrd="0" destOrd="2" presId="urn:microsoft.com/office/officeart/2005/8/layout/chevron1"/>
    <dgm:cxn modelId="{D0B23325-C5DF-44D5-B9F3-614E2640379F}" type="presOf" srcId="{07CF9AC8-04E4-45B8-BCE9-A92D73089C3E}" destId="{C89DE3B6-4DCE-4787-AE49-8A3B86B30885}" srcOrd="0" destOrd="1" presId="urn:microsoft.com/office/officeart/2005/8/layout/chevron1"/>
    <dgm:cxn modelId="{C313F09A-313F-4DD2-967E-B8F11B259D07}" type="presOf" srcId="{29492AC0-66E1-4B56-B4AC-B7D414CEB773}" destId="{C89DE3B6-4DCE-4787-AE49-8A3B86B30885}" srcOrd="0" destOrd="3" presId="urn:microsoft.com/office/officeart/2005/8/layout/chevron1"/>
    <dgm:cxn modelId="{347F061B-C464-4905-9086-24E6CA52789C}" srcId="{C545EDB9-4433-4894-88F3-DC3D53ED6D3A}" destId="{75F7B06F-1A38-431D-8300-1D07EACC5E80}" srcOrd="10" destOrd="0" parTransId="{573B4AD4-A85C-42A2-B124-E5A18DCE26FE}" sibTransId="{B0F82E3F-846B-4DCA-9ECD-E48BDD3D1900}"/>
    <dgm:cxn modelId="{1E1D4109-1B97-458B-A54A-2133C38576D5}" srcId="{A58C81DD-F44A-4D4D-8FA0-041956B925D1}" destId="{B091ED0D-68AB-4340-A834-72AE1F5EFA32}" srcOrd="5" destOrd="0" parTransId="{4E91910B-AFCE-4659-BA38-03A943991D65}" sibTransId="{D2E77B7D-76AA-4D28-9916-F6B1C22B6F7A}"/>
    <dgm:cxn modelId="{6E6342B3-47D7-44B1-9B67-B677860946FE}" type="presOf" srcId="{A274C1C5-4E0C-4CB7-982B-0D330B84FA3C}" destId="{B6EBF218-D4F6-4EF2-91C5-62B589B1F103}" srcOrd="0" destOrd="4" presId="urn:microsoft.com/office/officeart/2005/8/layout/chevron1"/>
    <dgm:cxn modelId="{758E993C-B6DE-409F-BE8B-F01CAE6FE0E8}" type="presOf" srcId="{75F7B06F-1A38-431D-8300-1D07EACC5E80}" destId="{E2B79D6D-1E77-45DD-8745-F82C105865FD}" srcOrd="0" destOrd="10" presId="urn:microsoft.com/office/officeart/2005/8/layout/chevron1"/>
    <dgm:cxn modelId="{AE337D7A-6F71-4BF9-879A-CAB1885A94DB}" srcId="{4C0D21A9-76B0-43A0-A787-90F5239275BE}" destId="{6E8194B9-2A82-4A4D-9BDF-6120F479D9AD}" srcOrd="1" destOrd="0" parTransId="{D9950051-2D70-4248-919E-0BE84F4D7685}" sibTransId="{1CDC7BD0-2730-4CB9-BD4B-D64F4969DB51}"/>
    <dgm:cxn modelId="{6D3ADDCE-7B8C-4770-B291-EFA9BCF99761}" type="presOf" srcId="{722A9AB9-C46A-4F33-8800-6A6DFB158734}" destId="{C89DE3B6-4DCE-4787-AE49-8A3B86B30885}" srcOrd="0" destOrd="4" presId="urn:microsoft.com/office/officeart/2005/8/layout/chevron1"/>
    <dgm:cxn modelId="{50A195D4-1CE6-4FFD-A0C8-329C8659C831}" type="presOf" srcId="{2811DF4B-309E-4F70-A382-CBBF76BEA032}" destId="{AFFA1EBF-5992-4F52-9510-DC6B472226A1}" srcOrd="0" destOrd="2" presId="urn:microsoft.com/office/officeart/2005/8/layout/chevron1"/>
    <dgm:cxn modelId="{256B93C9-55A2-47FA-BFA6-33D9D1631B55}" type="presOf" srcId="{E3A09E32-1981-41A7-9D3F-93A28896F9A8}" destId="{C89DE3B6-4DCE-4787-AE49-8A3B86B30885}" srcOrd="0" destOrd="8" presId="urn:microsoft.com/office/officeart/2005/8/layout/chevron1"/>
    <dgm:cxn modelId="{29854AB5-E04F-4E1D-B716-28539835D80F}" type="presOf" srcId="{89731884-DB7E-42B5-98E2-50771E4EC601}" destId="{B6EBF218-D4F6-4EF2-91C5-62B589B1F103}" srcOrd="0" destOrd="7" presId="urn:microsoft.com/office/officeart/2005/8/layout/chevron1"/>
    <dgm:cxn modelId="{8A76E310-CE2D-4D1A-8298-CEDF4FAA3BBC}" srcId="{4C0D21A9-76B0-43A0-A787-90F5239275BE}" destId="{05C00D5E-45A0-40FA-ABF0-4566D689BFDB}" srcOrd="0" destOrd="0" parTransId="{52418C33-F819-4E59-AB91-52E1C39B71A7}" sibTransId="{FDE0C52C-0363-412F-8819-9F3061AA54DA}"/>
    <dgm:cxn modelId="{FB9CC955-DBD9-47B5-8D27-E8A18E96FA5F}" srcId="{C545EDB9-4433-4894-88F3-DC3D53ED6D3A}" destId="{7CD36BE0-0080-47DE-BB99-F6A3AFE2C585}" srcOrd="9" destOrd="0" parTransId="{E8096BCA-2366-4051-9812-D2EE8D7ECB46}" sibTransId="{3BDDA68E-7539-4EFA-8E8B-D156C98A0F35}"/>
    <dgm:cxn modelId="{9AA6F1E5-0611-4EAE-B0B1-58DDA7B3E236}" srcId="{F8F145FE-F186-406D-875E-E47BDA696755}" destId="{E6D4676A-5E68-42B8-8191-47906CB6C647}" srcOrd="5" destOrd="0" parTransId="{D270C04A-60D7-4FE9-AC50-5E76C3493135}" sibTransId="{27AA82C2-013E-4E41-B43E-C423B9D0F041}"/>
    <dgm:cxn modelId="{46EAEEE7-AB1F-4CDC-85D9-F5344456DCBD}" type="presOf" srcId="{17AACAC3-1EAD-41BD-B09B-95CF5A8A1E97}" destId="{E2B79D6D-1E77-45DD-8745-F82C105865FD}" srcOrd="0" destOrd="2" presId="urn:microsoft.com/office/officeart/2005/8/layout/chevron1"/>
    <dgm:cxn modelId="{402C6B4A-2410-4C68-B29B-514EE616377C}" srcId="{F8F145FE-F186-406D-875E-E47BDA696755}" destId="{98A91F7D-72FD-4E3D-8F27-832511B78BD8}" srcOrd="7" destOrd="0" parTransId="{6B0BB6F9-0944-4308-996C-75CB8FE416C0}" sibTransId="{754B4CCD-9AFA-429A-9B95-275587B12BF4}"/>
    <dgm:cxn modelId="{77C5CA8C-4561-456F-8ED8-67A3D9153183}" type="presOf" srcId="{E6D4676A-5E68-42B8-8191-47906CB6C647}" destId="{C89DE3B6-4DCE-4787-AE49-8A3B86B30885}" srcOrd="0" destOrd="5" presId="urn:microsoft.com/office/officeart/2005/8/layout/chevron1"/>
    <dgm:cxn modelId="{868E9690-4FBB-4A42-A720-10EE066E6D2C}" type="presOf" srcId="{4C0D21A9-76B0-43A0-A787-90F5239275BE}" destId="{127D84C3-BBA5-4932-8573-C2D3B2DDBD89}" srcOrd="0" destOrd="0" presId="urn:microsoft.com/office/officeart/2005/8/layout/chevron1"/>
    <dgm:cxn modelId="{391215D3-713D-41C9-AFF4-435996B92101}" type="presOf" srcId="{37D10527-FCFF-40C4-8C2C-AEC84BBCDCDC}" destId="{E2B79D6D-1E77-45DD-8745-F82C105865FD}" srcOrd="0" destOrd="6" presId="urn:microsoft.com/office/officeart/2005/8/layout/chevron1"/>
    <dgm:cxn modelId="{C908D0BA-3FF4-4410-986E-4B2170DADECB}" type="presOf" srcId="{9C37476E-4472-49BF-8836-6C0674CD27D7}" destId="{1C2F330E-41A0-4A93-9499-1C701D2FCCF0}" srcOrd="0" destOrd="0" presId="urn:microsoft.com/office/officeart/2005/8/layout/chevron1"/>
    <dgm:cxn modelId="{547A8FF8-197B-4329-A80C-7DD7F771B1E1}" type="presOf" srcId="{7632F10A-2C45-4F6E-999B-787B9FB143C7}" destId="{B6EBF218-D4F6-4EF2-91C5-62B589B1F103}" srcOrd="0" destOrd="6" presId="urn:microsoft.com/office/officeart/2005/8/layout/chevron1"/>
    <dgm:cxn modelId="{2E9B91FB-2859-44D3-88FC-A0BB4866D4E0}" srcId="{9C37476E-4472-49BF-8836-6C0674CD27D7}" destId="{AEEFBBAD-7B6F-45B7-89A6-8583DEB6B697}" srcOrd="1" destOrd="0" parTransId="{E5F8B0F0-AC41-4BFA-AEBF-279B73B44071}" sibTransId="{EA75BDE4-9952-40EF-B039-B6A871395174}"/>
    <dgm:cxn modelId="{56F0BDC7-EA82-4072-838B-248B630C8570}" srcId="{C545EDB9-4433-4894-88F3-DC3D53ED6D3A}" destId="{75F8E442-DDA2-40B6-BBDF-876246B308CC}" srcOrd="4" destOrd="0" parTransId="{95B1A44C-92C1-4AFB-BCF7-3629A3F854C5}" sibTransId="{B520FCDA-28F2-4F10-9AE4-705FCA836FD0}"/>
    <dgm:cxn modelId="{ABC5A40A-60A4-428E-892A-E23C65A62C00}" srcId="{A58C81DD-F44A-4D4D-8FA0-041956B925D1}" destId="{89731884-DB7E-42B5-98E2-50771E4EC601}" srcOrd="7" destOrd="0" parTransId="{C9D77DD6-6534-4D8E-9043-A25634D0DC7C}" sibTransId="{09DED7BC-3E86-4D2E-B433-7D267E3661C4}"/>
    <dgm:cxn modelId="{D2D488A7-C206-488B-BE74-9DC8DFA1B1B5}" srcId="{9C37476E-4472-49BF-8836-6C0674CD27D7}" destId="{C13C12AF-7080-4FE4-8E43-53E9E7F60803}" srcOrd="0" destOrd="0" parTransId="{46222081-CAAF-4CEA-AC7F-B43C59A7D9F6}" sibTransId="{A40B95AF-BD6D-4F78-958F-2D300B200F3E}"/>
    <dgm:cxn modelId="{95075E82-B749-4C3F-A8AB-BAD0CAEC71E2}" type="presOf" srcId="{7B42FC77-5608-411E-A405-6A0D86984040}" destId="{C89DE3B6-4DCE-4787-AE49-8A3B86B30885}" srcOrd="0" destOrd="9" presId="urn:microsoft.com/office/officeart/2005/8/layout/chevron1"/>
    <dgm:cxn modelId="{0A196896-4B45-4AA7-878B-A179E5BD3334}" srcId="{A58C81DD-F44A-4D4D-8FA0-041956B925D1}" destId="{8866D6F6-2716-429B-8132-9F0AE82EED5A}" srcOrd="1" destOrd="0" parTransId="{2C7CBB14-8029-4721-B1E9-F796A952FDE6}" sibTransId="{F41E4C53-33AB-4A0F-8DF3-4F1A2F9884E0}"/>
    <dgm:cxn modelId="{9389ED4E-53F6-4811-AB9F-C441105FD770}" srcId="{C545EDB9-4433-4894-88F3-DC3D53ED6D3A}" destId="{37D10527-FCFF-40C4-8C2C-AEC84BBCDCDC}" srcOrd="6" destOrd="0" parTransId="{A8C9B8B3-EEA9-4942-B988-82EA8243FB3D}" sibTransId="{1740ED94-F589-4C64-87D2-03EF256A28A2}"/>
    <dgm:cxn modelId="{56CA58AD-E908-4AE5-AA80-A878161F7E6C}" type="presOf" srcId="{29FBB8D0-8A9B-4587-8F53-631AC46072CA}" destId="{AFFA1EBF-5992-4F52-9510-DC6B472226A1}" srcOrd="0" destOrd="5" presId="urn:microsoft.com/office/officeart/2005/8/layout/chevron1"/>
    <dgm:cxn modelId="{AB702AAD-2B1D-45FE-96E6-0E2C13C36186}" type="presOf" srcId="{C3ADF3E6-5AB1-4BD0-B2F5-E29B4A4E5C30}" destId="{E2B79D6D-1E77-45DD-8745-F82C105865FD}" srcOrd="0" destOrd="0" presId="urn:microsoft.com/office/officeart/2005/8/layout/chevron1"/>
    <dgm:cxn modelId="{4A5F4096-69ED-435B-915D-796E19FF2E68}" type="presOf" srcId="{C4B25BBF-1C61-4907-B12F-F0E684167391}" destId="{E2B79D6D-1E77-45DD-8745-F82C105865FD}" srcOrd="0" destOrd="1" presId="urn:microsoft.com/office/officeart/2005/8/layout/chevron1"/>
    <dgm:cxn modelId="{AAD5FA59-104D-4F5A-9344-655401910F3D}" type="presOf" srcId="{98A91F7D-72FD-4E3D-8F27-832511B78BD8}" destId="{C89DE3B6-4DCE-4787-AE49-8A3B86B30885}" srcOrd="0" destOrd="7" presId="urn:microsoft.com/office/officeart/2005/8/layout/chevron1"/>
    <dgm:cxn modelId="{90CCB746-78B4-45C1-B16A-F11A3B1879B6}" srcId="{F8F145FE-F186-406D-875E-E47BDA696755}" destId="{0DC96380-B460-4C5F-BD13-6C494058078B}" srcOrd="6" destOrd="0" parTransId="{3FB85592-B569-483B-BE98-C6C40591B2CB}" sibTransId="{93F77BFB-6C1A-4F52-8A55-4845BDFFA60B}"/>
    <dgm:cxn modelId="{6F40582D-AD7C-4F2C-AE6B-5C99F7801C0C}" type="presOf" srcId="{A58C81DD-F44A-4D4D-8FA0-041956B925D1}" destId="{74DD6B3F-F05D-4A34-A697-90A29716E99D}" srcOrd="0" destOrd="0" presId="urn:microsoft.com/office/officeart/2005/8/layout/chevron1"/>
    <dgm:cxn modelId="{B22BA585-DE83-4704-8EC0-3CB41B5D090A}" type="presOf" srcId="{7CD36BE0-0080-47DE-BB99-F6A3AFE2C585}" destId="{E2B79D6D-1E77-45DD-8745-F82C105865FD}" srcOrd="0" destOrd="9" presId="urn:microsoft.com/office/officeart/2005/8/layout/chevron1"/>
    <dgm:cxn modelId="{E8B7608B-1753-420B-BB66-89243A6BE71E}" type="presOf" srcId="{05C00D5E-45A0-40FA-ABF0-4566D689BFDB}" destId="{DEAB33FB-7171-4C8A-A08E-B8416D602B03}" srcOrd="0" destOrd="0" presId="urn:microsoft.com/office/officeart/2005/8/layout/chevron1"/>
    <dgm:cxn modelId="{B8433F1A-FB86-4D4B-8F8F-14361EF8087D}" type="presOf" srcId="{B091ED0D-68AB-4340-A834-72AE1F5EFA32}" destId="{B6EBF218-D4F6-4EF2-91C5-62B589B1F103}" srcOrd="0" destOrd="5" presId="urn:microsoft.com/office/officeart/2005/8/layout/chevron1"/>
    <dgm:cxn modelId="{D3FB8389-CC09-458C-A8F1-7C0E5D3682AD}" type="presOf" srcId="{8866D6F6-2716-429B-8132-9F0AE82EED5A}" destId="{B6EBF218-D4F6-4EF2-91C5-62B589B1F103}" srcOrd="0" destOrd="1" presId="urn:microsoft.com/office/officeart/2005/8/layout/chevron1"/>
    <dgm:cxn modelId="{A1BFC667-C835-4D7E-A519-7EDE40F8C81F}" type="presOf" srcId="{63B2278C-1802-4982-A0E0-7FFEEB966373}" destId="{AFFA1EBF-5992-4F52-9510-DC6B472226A1}" srcOrd="0" destOrd="3" presId="urn:microsoft.com/office/officeart/2005/8/layout/chevron1"/>
    <dgm:cxn modelId="{8A840145-38E4-4EE9-9396-772E12E5DFB9}" srcId="{9C37476E-4472-49BF-8836-6C0674CD27D7}" destId="{29FBB8D0-8A9B-4587-8F53-631AC46072CA}" srcOrd="5" destOrd="0" parTransId="{45C96E8A-A989-4063-87B5-63E7414A6F62}" sibTransId="{5444DE15-C1B9-48AD-99B8-60397925C7EA}"/>
    <dgm:cxn modelId="{BF5E041B-ADAB-41E0-BDE5-DABD2DEEF624}" type="presOf" srcId="{AEEFBBAD-7B6F-45B7-89A6-8583DEB6B697}" destId="{AFFA1EBF-5992-4F52-9510-DC6B472226A1}" srcOrd="0" destOrd="1" presId="urn:microsoft.com/office/officeart/2005/8/layout/chevron1"/>
    <dgm:cxn modelId="{C28694CB-D083-4328-8F83-07FD60E3F078}" type="presOf" srcId="{C545EDB9-4433-4894-88F3-DC3D53ED6D3A}" destId="{3AFD395E-4086-4C72-A2AD-EE34102F99E8}" srcOrd="0" destOrd="0" presId="urn:microsoft.com/office/officeart/2005/8/layout/chevron1"/>
    <dgm:cxn modelId="{DF2EA9EE-128E-49D1-986B-CDC0DEF6887D}" srcId="{F8F145FE-F186-406D-875E-E47BDA696755}" destId="{667040C5-567F-4663-8799-CC40057853DD}" srcOrd="10" destOrd="0" parTransId="{AD1E1E4C-4C22-4652-BA77-A518E2C46B50}" sibTransId="{0C1F610C-27BB-4523-BFF5-D78646C0A85D}"/>
    <dgm:cxn modelId="{88AFF6CA-DFD4-44DB-A5A8-79B8FBA88AA6}" type="presOf" srcId="{151D96FC-89FB-4B0E-9702-8DEE02B73112}" destId="{B6EBF218-D4F6-4EF2-91C5-62B589B1F103}" srcOrd="0" destOrd="0" presId="urn:microsoft.com/office/officeart/2005/8/layout/chevron1"/>
    <dgm:cxn modelId="{21B39F05-AE42-44F6-97CE-1DE9C3B91066}" type="presOf" srcId="{BBBDF772-36F7-4336-88E4-27FF7326723B}" destId="{C89DE3B6-4DCE-4787-AE49-8A3B86B30885}" srcOrd="0" destOrd="0" presId="urn:microsoft.com/office/officeart/2005/8/layout/chevron1"/>
    <dgm:cxn modelId="{5292BF0B-5968-4B7C-A83E-82E97CDE2C14}" type="presOf" srcId="{D7BE1ABD-3B57-483A-8632-EFC6A80139A8}" destId="{B07C90F6-6DF5-420F-8FD6-9820CD94E376}" srcOrd="0" destOrd="0" presId="urn:microsoft.com/office/officeart/2005/8/layout/chevron1"/>
    <dgm:cxn modelId="{A56C0128-FDF0-4647-AEC1-ED0894F0DBAC}" type="presOf" srcId="{F8F145FE-F186-406D-875E-E47BDA696755}" destId="{0321B9E3-09E2-47B0-81C6-F1760E787D77}" srcOrd="0" destOrd="0" presId="urn:microsoft.com/office/officeart/2005/8/layout/chevron1"/>
    <dgm:cxn modelId="{3FC9D419-22B2-4A90-838B-7EFF8793DA99}" type="presOf" srcId="{C8E08D9B-5239-40EE-8D46-F10CB0803D8A}" destId="{B6EBF218-D4F6-4EF2-91C5-62B589B1F103}" srcOrd="0" destOrd="3" presId="urn:microsoft.com/office/officeart/2005/8/layout/chevron1"/>
    <dgm:cxn modelId="{85809FF8-B5D5-434F-9A4D-C08ED8EB1978}" type="presOf" srcId="{0DC96380-B460-4C5F-BD13-6C494058078B}" destId="{C89DE3B6-4DCE-4787-AE49-8A3B86B30885}" srcOrd="0" destOrd="6" presId="urn:microsoft.com/office/officeart/2005/8/layout/chevron1"/>
    <dgm:cxn modelId="{B0430D1D-2CBE-42E3-963A-5CE5A0DD235E}" srcId="{F8F145FE-F186-406D-875E-E47BDA696755}" destId="{51D3B21D-9685-46C7-A0FB-275089CED53C}" srcOrd="11" destOrd="0" parTransId="{F5471878-8830-4FC4-A4D8-10984354F647}" sibTransId="{56898DA7-4F1F-4662-8485-5B4A89B23922}"/>
    <dgm:cxn modelId="{B6B2B09E-CA49-4E1E-BACE-3F5CCE93D532}" srcId="{A58C81DD-F44A-4D4D-8FA0-041956B925D1}" destId="{249DDE73-5510-44A3-A921-473D2B4096A9}" srcOrd="8" destOrd="0" parTransId="{E4C1DEE3-2C85-43B8-B314-EEC379AD731B}" sibTransId="{3DDC97FC-18FA-4C10-8380-3B8BBD43813D}"/>
    <dgm:cxn modelId="{2D0BECA1-DAED-4ABB-8268-6B7DA1D7181A}" srcId="{C545EDB9-4433-4894-88F3-DC3D53ED6D3A}" destId="{38D03647-5A2B-4922-B51F-AE3A5BED6C08}" srcOrd="5" destOrd="0" parTransId="{2394B0C8-83F3-40F9-9FB8-A04D59030337}" sibTransId="{FB9914D7-374B-48F5-A78D-B3A6944D4823}"/>
    <dgm:cxn modelId="{E3959560-2F04-4CFE-86E2-C69433646E40}" srcId="{C545EDB9-4433-4894-88F3-DC3D53ED6D3A}" destId="{73B7995A-38C3-442C-BD47-DB5E298F6EB3}" srcOrd="3" destOrd="0" parTransId="{88F05639-B601-4C8C-8828-71DA063EA25B}" sibTransId="{9F010D3B-8D0C-48A9-A05B-55593B28D6A7}"/>
    <dgm:cxn modelId="{31213D8A-092E-4766-9529-BFD267E9EA17}" srcId="{D7BE1ABD-3B57-483A-8632-EFC6A80139A8}" destId="{4C0D21A9-76B0-43A0-A787-90F5239275BE}" srcOrd="4" destOrd="0" parTransId="{2F896BD3-BA6E-4BD1-B693-403A9B3D079A}" sibTransId="{99A21E1E-9901-4A0D-97CF-F3AE9275828C}"/>
    <dgm:cxn modelId="{D15B8428-5727-4B58-A082-2EE912C45360}" srcId="{A58C81DD-F44A-4D4D-8FA0-041956B925D1}" destId="{C8E08D9B-5239-40EE-8D46-F10CB0803D8A}" srcOrd="3" destOrd="0" parTransId="{44E35228-C5B4-41F4-8DC3-E94F3A820F7B}" sibTransId="{1D63DC61-214B-4536-AAE7-F8EB0A734B39}"/>
    <dgm:cxn modelId="{AA3602D4-0917-4073-8409-AB6EA8F4AE9B}" type="presOf" srcId="{05F6135F-154A-4A96-AD7F-9AF1EF844102}" destId="{B6EBF218-D4F6-4EF2-91C5-62B589B1F103}" srcOrd="0" destOrd="2" presId="urn:microsoft.com/office/officeart/2005/8/layout/chevron1"/>
    <dgm:cxn modelId="{A936D181-4F23-4CDB-92F8-4325E53001CB}" srcId="{F8F145FE-F186-406D-875E-E47BDA696755}" destId="{7B42FC77-5608-411E-A405-6A0D86984040}" srcOrd="9" destOrd="0" parTransId="{97D6C072-4044-43AD-A561-1398136D9A7A}" sibTransId="{53BCC5EA-EDFD-4356-B7EE-FFE943C73A63}"/>
    <dgm:cxn modelId="{6D3A41D4-B7D0-4352-9B07-7205A38A2010}" type="presOf" srcId="{6E8194B9-2A82-4A4D-9BDF-6120F479D9AD}" destId="{DEAB33FB-7171-4C8A-A08E-B8416D602B03}" srcOrd="0" destOrd="1" presId="urn:microsoft.com/office/officeart/2005/8/layout/chevron1"/>
    <dgm:cxn modelId="{FBB34E2C-EBD1-43D1-AD27-DF59A43EEF93}" srcId="{9C37476E-4472-49BF-8836-6C0674CD27D7}" destId="{63B2278C-1802-4982-A0E0-7FFEEB966373}" srcOrd="3" destOrd="0" parTransId="{5017BA38-CD8E-42E6-A231-993DFB4E33B6}" sibTransId="{62B59453-1AAB-439C-9BFC-D34D919C1231}"/>
    <dgm:cxn modelId="{BA9BEA50-0DB5-46CB-B226-53F030A59FA1}" srcId="{C545EDB9-4433-4894-88F3-DC3D53ED6D3A}" destId="{C3ADF3E6-5AB1-4BD0-B2F5-E29B4A4E5C30}" srcOrd="0" destOrd="0" parTransId="{A1C0264B-12F1-4300-98CD-2C762F08D78F}" sibTransId="{E5216EFE-BA44-4233-9FF1-4AA74C95B547}"/>
    <dgm:cxn modelId="{23C79DE2-6CEC-4229-B804-1F3AD8311CBB}" type="presOf" srcId="{38D03647-5A2B-4922-B51F-AE3A5BED6C08}" destId="{E2B79D6D-1E77-45DD-8745-F82C105865FD}" srcOrd="0" destOrd="5" presId="urn:microsoft.com/office/officeart/2005/8/layout/chevron1"/>
    <dgm:cxn modelId="{C0848442-3AA9-42DD-B8E4-7171E366AE3C}" srcId="{C545EDB9-4433-4894-88F3-DC3D53ED6D3A}" destId="{B663FB94-CEC3-4157-8043-EDDC8330B4AF}" srcOrd="7" destOrd="0" parTransId="{800BBA2E-4FF3-400B-BC55-5AB4B0095C89}" sibTransId="{675EC629-9445-4694-A013-665584B7E97C}"/>
    <dgm:cxn modelId="{D1CF0C08-1B04-4692-A48F-1740014BE766}" type="presParOf" srcId="{B07C90F6-6DF5-420F-8FD6-9820CD94E376}" destId="{DF1512F5-BB64-4E84-BBBD-91B2E69FDFC0}" srcOrd="0" destOrd="0" presId="urn:microsoft.com/office/officeart/2005/8/layout/chevron1"/>
    <dgm:cxn modelId="{4B60D4B8-0564-4D24-9FD7-C228CC6816C1}" type="presParOf" srcId="{DF1512F5-BB64-4E84-BBBD-91B2E69FDFC0}" destId="{3AFD395E-4086-4C72-A2AD-EE34102F99E8}" srcOrd="0" destOrd="0" presId="urn:microsoft.com/office/officeart/2005/8/layout/chevron1"/>
    <dgm:cxn modelId="{75E9164F-2B02-476C-A5D6-889B6698C075}" type="presParOf" srcId="{DF1512F5-BB64-4E84-BBBD-91B2E69FDFC0}" destId="{E2B79D6D-1E77-45DD-8745-F82C105865FD}" srcOrd="1" destOrd="0" presId="urn:microsoft.com/office/officeart/2005/8/layout/chevron1"/>
    <dgm:cxn modelId="{0831B4AB-58EB-47CA-BBCC-867BF5412E93}" type="presParOf" srcId="{B07C90F6-6DF5-420F-8FD6-9820CD94E376}" destId="{CA39C7FC-302D-456B-82B8-E24B90159B72}" srcOrd="1" destOrd="0" presId="urn:microsoft.com/office/officeart/2005/8/layout/chevron1"/>
    <dgm:cxn modelId="{F168D343-6B5F-44B8-947D-9B430E4982B0}" type="presParOf" srcId="{B07C90F6-6DF5-420F-8FD6-9820CD94E376}" destId="{913FC644-BE4D-400B-96A2-BED466EF2B5F}" srcOrd="2" destOrd="0" presId="urn:microsoft.com/office/officeart/2005/8/layout/chevron1"/>
    <dgm:cxn modelId="{B2556FCF-A975-4ACF-9653-47F5C83D8BD1}" type="presParOf" srcId="{913FC644-BE4D-400B-96A2-BED466EF2B5F}" destId="{0321B9E3-09E2-47B0-81C6-F1760E787D77}" srcOrd="0" destOrd="0" presId="urn:microsoft.com/office/officeart/2005/8/layout/chevron1"/>
    <dgm:cxn modelId="{B206C563-81EB-4DC8-918B-2E2EEB2EB17E}" type="presParOf" srcId="{913FC644-BE4D-400B-96A2-BED466EF2B5F}" destId="{C89DE3B6-4DCE-4787-AE49-8A3B86B30885}" srcOrd="1" destOrd="0" presId="urn:microsoft.com/office/officeart/2005/8/layout/chevron1"/>
    <dgm:cxn modelId="{C440BE04-2360-4EFD-A627-587B58F13FC6}" type="presParOf" srcId="{B07C90F6-6DF5-420F-8FD6-9820CD94E376}" destId="{DBF1350A-2AE4-4036-B65E-C3CD35C613B6}" srcOrd="3" destOrd="0" presId="urn:microsoft.com/office/officeart/2005/8/layout/chevron1"/>
    <dgm:cxn modelId="{F2B7C91F-382D-4E17-95B4-ABC68C4C3A5F}" type="presParOf" srcId="{B07C90F6-6DF5-420F-8FD6-9820CD94E376}" destId="{1A5C3DF5-BB85-41F0-920F-1266BA063234}" srcOrd="4" destOrd="0" presId="urn:microsoft.com/office/officeart/2005/8/layout/chevron1"/>
    <dgm:cxn modelId="{77B83073-71DA-487E-90B1-0488CF6F4B68}" type="presParOf" srcId="{1A5C3DF5-BB85-41F0-920F-1266BA063234}" destId="{74DD6B3F-F05D-4A34-A697-90A29716E99D}" srcOrd="0" destOrd="0" presId="urn:microsoft.com/office/officeart/2005/8/layout/chevron1"/>
    <dgm:cxn modelId="{F3D0C072-83DB-4223-A4B2-555C690C0E28}" type="presParOf" srcId="{1A5C3DF5-BB85-41F0-920F-1266BA063234}" destId="{B6EBF218-D4F6-4EF2-91C5-62B589B1F103}" srcOrd="1" destOrd="0" presId="urn:microsoft.com/office/officeart/2005/8/layout/chevron1"/>
    <dgm:cxn modelId="{C938F36F-6DD1-4ED8-93B5-4545315EDF86}" type="presParOf" srcId="{B07C90F6-6DF5-420F-8FD6-9820CD94E376}" destId="{1C8B7485-150E-4600-83B7-83F8057B555F}" srcOrd="5" destOrd="0" presId="urn:microsoft.com/office/officeart/2005/8/layout/chevron1"/>
    <dgm:cxn modelId="{A1949709-94E7-4442-9FD5-F83140DB41A0}" type="presParOf" srcId="{B07C90F6-6DF5-420F-8FD6-9820CD94E376}" destId="{86B14E4C-8FDB-4760-9C15-B32A50B6E09B}" srcOrd="6" destOrd="0" presId="urn:microsoft.com/office/officeart/2005/8/layout/chevron1"/>
    <dgm:cxn modelId="{4A485426-55AD-4013-A7CF-B147258042E1}" type="presParOf" srcId="{86B14E4C-8FDB-4760-9C15-B32A50B6E09B}" destId="{1C2F330E-41A0-4A93-9499-1C701D2FCCF0}" srcOrd="0" destOrd="0" presId="urn:microsoft.com/office/officeart/2005/8/layout/chevron1"/>
    <dgm:cxn modelId="{79820068-75E6-42E8-B970-3F28B34D8F89}" type="presParOf" srcId="{86B14E4C-8FDB-4760-9C15-B32A50B6E09B}" destId="{AFFA1EBF-5992-4F52-9510-DC6B472226A1}" srcOrd="1" destOrd="0" presId="urn:microsoft.com/office/officeart/2005/8/layout/chevron1"/>
    <dgm:cxn modelId="{929E377D-FAFF-45B1-B7EA-5B1E471C80A9}" type="presParOf" srcId="{B07C90F6-6DF5-420F-8FD6-9820CD94E376}" destId="{CFB4B9FA-F780-4657-ACA6-CA3D5523A842}" srcOrd="7" destOrd="0" presId="urn:microsoft.com/office/officeart/2005/8/layout/chevron1"/>
    <dgm:cxn modelId="{9FD98CE2-2507-4380-B83A-DFEA4A9F2A38}" type="presParOf" srcId="{B07C90F6-6DF5-420F-8FD6-9820CD94E376}" destId="{36DE43FD-2B2F-4E05-8DD1-9F622DE71F88}" srcOrd="8" destOrd="0" presId="urn:microsoft.com/office/officeart/2005/8/layout/chevron1"/>
    <dgm:cxn modelId="{75AD0C90-C95F-4450-A383-C99DDEE7D370}" type="presParOf" srcId="{36DE43FD-2B2F-4E05-8DD1-9F622DE71F88}" destId="{127D84C3-BBA5-4932-8573-C2D3B2DDBD89}" srcOrd="0" destOrd="0" presId="urn:microsoft.com/office/officeart/2005/8/layout/chevron1"/>
    <dgm:cxn modelId="{785C95F9-2791-456C-9A70-4F68FBDF11F9}" type="presParOf" srcId="{36DE43FD-2B2F-4E05-8DD1-9F622DE71F88}" destId="{DEAB33FB-7171-4C8A-A08E-B8416D602B03}"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3D70AF-4DFD-4EC7-A487-3389888E8B5E}" type="doc">
      <dgm:prSet loTypeId="urn:microsoft.com/office/officeart/2005/8/layout/chevron1" loCatId="process" qsTypeId="urn:microsoft.com/office/officeart/2005/8/quickstyle/simple3" qsCatId="simple" csTypeId="urn:microsoft.com/office/officeart/2005/8/colors/accent1_2" csCatId="accent1" phldr="1"/>
      <dgm:spPr/>
    </dgm:pt>
    <dgm:pt modelId="{016CEC6F-5756-447A-B65D-8988C876EEDA}">
      <dgm:prSet phldrT="[文本]" custT="1"/>
      <dgm:spPr/>
      <dgm:t>
        <a:bodyPr/>
        <a:lstStyle/>
        <a:p>
          <a:r>
            <a:rPr lang="zh-CN" altLang="en-US" sz="1100" dirty="0" smtClean="0"/>
            <a:t>自动机初始化流程表单对象</a:t>
          </a:r>
          <a:endParaRPr lang="zh-CN" altLang="en-US" sz="1100" dirty="0"/>
        </a:p>
      </dgm:t>
    </dgm:pt>
    <dgm:pt modelId="{BC54C0BD-77FF-467B-8DB2-C2806533EC71}" type="parTrans" cxnId="{53F1760F-006B-4100-BE3D-518372C09698}">
      <dgm:prSet/>
      <dgm:spPr/>
      <dgm:t>
        <a:bodyPr/>
        <a:lstStyle/>
        <a:p>
          <a:endParaRPr lang="zh-CN" altLang="en-US" sz="1100"/>
        </a:p>
      </dgm:t>
    </dgm:pt>
    <dgm:pt modelId="{4020E323-3D2C-4E3C-9B61-33B600B01060}" type="sibTrans" cxnId="{53F1760F-006B-4100-BE3D-518372C09698}">
      <dgm:prSet/>
      <dgm:spPr/>
      <dgm:t>
        <a:bodyPr/>
        <a:lstStyle/>
        <a:p>
          <a:endParaRPr lang="zh-CN" altLang="en-US" sz="1100"/>
        </a:p>
      </dgm:t>
    </dgm:pt>
    <dgm:pt modelId="{D20AC8F3-7B33-4B5F-90D1-E706B688DDD6}">
      <dgm:prSet phldrT="[文本]" custT="1"/>
      <dgm:spPr/>
      <dgm:t>
        <a:bodyPr/>
        <a:lstStyle/>
        <a:p>
          <a:r>
            <a:rPr lang="zh-CN" altLang="en-US" sz="1100" dirty="0" smtClean="0"/>
            <a:t>角色</a:t>
          </a:r>
          <a:r>
            <a:rPr lang="en-US" altLang="zh-CN" sz="1100" dirty="0" smtClean="0"/>
            <a:t>1</a:t>
          </a:r>
          <a:r>
            <a:rPr lang="zh-CN" altLang="en-US" sz="1100" dirty="0" smtClean="0"/>
            <a:t>编辑流程表单对象</a:t>
          </a:r>
          <a:endParaRPr lang="zh-CN" altLang="en-US" sz="1100" dirty="0"/>
        </a:p>
      </dgm:t>
    </dgm:pt>
    <dgm:pt modelId="{46EC12B3-BE66-4A08-BF99-3FE59E2E3BC5}" type="parTrans" cxnId="{E84EDB49-85F4-4756-8326-78131574F9EB}">
      <dgm:prSet/>
      <dgm:spPr/>
      <dgm:t>
        <a:bodyPr/>
        <a:lstStyle/>
        <a:p>
          <a:endParaRPr lang="zh-CN" altLang="en-US" sz="1100"/>
        </a:p>
      </dgm:t>
    </dgm:pt>
    <dgm:pt modelId="{0ADA56D9-89D7-4F19-9ECF-8F281B29A666}" type="sibTrans" cxnId="{E84EDB49-85F4-4756-8326-78131574F9EB}">
      <dgm:prSet/>
      <dgm:spPr/>
      <dgm:t>
        <a:bodyPr/>
        <a:lstStyle/>
        <a:p>
          <a:endParaRPr lang="zh-CN" altLang="en-US" sz="1100"/>
        </a:p>
      </dgm:t>
    </dgm:pt>
    <dgm:pt modelId="{7856320E-A831-46E1-9F35-940BE4A67477}">
      <dgm:prSet phldrT="[文本]" custT="1"/>
      <dgm:spPr/>
      <dgm:t>
        <a:bodyPr/>
        <a:lstStyle/>
        <a:p>
          <a:r>
            <a:rPr lang="zh-CN" altLang="en-US" sz="1100" dirty="0" smtClean="0"/>
            <a:t>角色</a:t>
          </a:r>
          <a:r>
            <a:rPr lang="en-US" altLang="zh-CN" sz="1100" dirty="0" smtClean="0"/>
            <a:t>2</a:t>
          </a:r>
          <a:r>
            <a:rPr lang="zh-CN" altLang="en-US" sz="1100" dirty="0" smtClean="0"/>
            <a:t>编辑流程表单对象</a:t>
          </a:r>
          <a:endParaRPr lang="zh-CN" altLang="en-US" sz="1100" dirty="0"/>
        </a:p>
      </dgm:t>
    </dgm:pt>
    <dgm:pt modelId="{7BAB9EAA-69DA-4C66-B1BB-4CF946A9DB9B}" type="parTrans" cxnId="{6A620B71-27A7-4646-9398-B2B925F89325}">
      <dgm:prSet/>
      <dgm:spPr/>
      <dgm:t>
        <a:bodyPr/>
        <a:lstStyle/>
        <a:p>
          <a:endParaRPr lang="zh-CN" altLang="en-US" sz="1100"/>
        </a:p>
      </dgm:t>
    </dgm:pt>
    <dgm:pt modelId="{DDCA9F16-533A-439D-8771-F1C238F25F40}" type="sibTrans" cxnId="{6A620B71-27A7-4646-9398-B2B925F89325}">
      <dgm:prSet/>
      <dgm:spPr/>
      <dgm:t>
        <a:bodyPr/>
        <a:lstStyle/>
        <a:p>
          <a:endParaRPr lang="zh-CN" altLang="en-US" sz="1100"/>
        </a:p>
      </dgm:t>
    </dgm:pt>
    <dgm:pt modelId="{2F54D168-1863-42FE-897E-C99A8756ECA7}">
      <dgm:prSet phldrT="[文本]" custT="1"/>
      <dgm:spPr/>
      <dgm:t>
        <a:bodyPr/>
        <a:lstStyle/>
        <a:p>
          <a:r>
            <a:rPr lang="zh-CN" altLang="en-US" sz="1100" dirty="0" smtClean="0"/>
            <a:t>审核流程表单</a:t>
          </a:r>
          <a:endParaRPr lang="zh-CN" altLang="en-US" sz="1100" dirty="0"/>
        </a:p>
      </dgm:t>
    </dgm:pt>
    <dgm:pt modelId="{41A8A1D1-9B32-4C4D-9351-DA06196F9821}" type="parTrans" cxnId="{EDCDA253-659A-457A-A1EA-9BCA07690608}">
      <dgm:prSet/>
      <dgm:spPr/>
      <dgm:t>
        <a:bodyPr/>
        <a:lstStyle/>
        <a:p>
          <a:endParaRPr lang="zh-CN" altLang="en-US" sz="1100"/>
        </a:p>
      </dgm:t>
    </dgm:pt>
    <dgm:pt modelId="{043930E7-FADC-4BF0-9BED-1A2D64E46650}" type="sibTrans" cxnId="{EDCDA253-659A-457A-A1EA-9BCA07690608}">
      <dgm:prSet/>
      <dgm:spPr/>
      <dgm:t>
        <a:bodyPr/>
        <a:lstStyle/>
        <a:p>
          <a:endParaRPr lang="zh-CN" altLang="en-US" sz="1100"/>
        </a:p>
      </dgm:t>
    </dgm:pt>
    <dgm:pt modelId="{5D07BDFA-4BB1-4F0E-8EC8-2C8E28A1CCB5}">
      <dgm:prSet phldrT="[文本]" custT="1"/>
      <dgm:spPr/>
      <dgm:t>
        <a:bodyPr/>
        <a:lstStyle/>
        <a:p>
          <a:r>
            <a:rPr lang="zh-CN" altLang="en-US" sz="1100" dirty="0" smtClean="0"/>
            <a:t>审核后的处理逻辑</a:t>
          </a:r>
          <a:endParaRPr lang="zh-CN" altLang="en-US" sz="1100" dirty="0"/>
        </a:p>
      </dgm:t>
    </dgm:pt>
    <dgm:pt modelId="{0C5E1BC8-0510-4F43-9B81-32F613D8F9DF}" type="parTrans" cxnId="{1321E399-6D05-4B74-8042-93997AF24C55}">
      <dgm:prSet/>
      <dgm:spPr/>
      <dgm:t>
        <a:bodyPr/>
        <a:lstStyle/>
        <a:p>
          <a:endParaRPr lang="zh-CN" altLang="en-US"/>
        </a:p>
      </dgm:t>
    </dgm:pt>
    <dgm:pt modelId="{26A4FC9C-5D7D-49C2-92D7-103A7C304B37}" type="sibTrans" cxnId="{1321E399-6D05-4B74-8042-93997AF24C55}">
      <dgm:prSet/>
      <dgm:spPr/>
      <dgm:t>
        <a:bodyPr/>
        <a:lstStyle/>
        <a:p>
          <a:endParaRPr lang="zh-CN" altLang="en-US"/>
        </a:p>
      </dgm:t>
    </dgm:pt>
    <dgm:pt modelId="{188998BC-0BA4-4977-99E3-357D97EF8A5F}" type="pres">
      <dgm:prSet presAssocID="{D83D70AF-4DFD-4EC7-A487-3389888E8B5E}" presName="Name0" presStyleCnt="0">
        <dgm:presLayoutVars>
          <dgm:dir/>
          <dgm:animLvl val="lvl"/>
          <dgm:resizeHandles val="exact"/>
        </dgm:presLayoutVars>
      </dgm:prSet>
      <dgm:spPr/>
    </dgm:pt>
    <dgm:pt modelId="{9CFA1CA1-A72B-47BA-BCA5-DDED3F494F07}" type="pres">
      <dgm:prSet presAssocID="{016CEC6F-5756-447A-B65D-8988C876EEDA}" presName="parTxOnly" presStyleLbl="node1" presStyleIdx="0" presStyleCnt="5">
        <dgm:presLayoutVars>
          <dgm:chMax val="0"/>
          <dgm:chPref val="0"/>
          <dgm:bulletEnabled val="1"/>
        </dgm:presLayoutVars>
      </dgm:prSet>
      <dgm:spPr/>
      <dgm:t>
        <a:bodyPr/>
        <a:lstStyle/>
        <a:p>
          <a:endParaRPr lang="zh-CN" altLang="en-US"/>
        </a:p>
      </dgm:t>
    </dgm:pt>
    <dgm:pt modelId="{926F1A93-374D-45AF-807B-5781E41F38FE}" type="pres">
      <dgm:prSet presAssocID="{4020E323-3D2C-4E3C-9B61-33B600B01060}" presName="parTxOnlySpace" presStyleCnt="0"/>
      <dgm:spPr/>
    </dgm:pt>
    <dgm:pt modelId="{1774EC53-0F85-472E-AB7D-C3D670296B2D}" type="pres">
      <dgm:prSet presAssocID="{D20AC8F3-7B33-4B5F-90D1-E706B688DDD6}" presName="parTxOnly" presStyleLbl="node1" presStyleIdx="1" presStyleCnt="5">
        <dgm:presLayoutVars>
          <dgm:chMax val="0"/>
          <dgm:chPref val="0"/>
          <dgm:bulletEnabled val="1"/>
        </dgm:presLayoutVars>
      </dgm:prSet>
      <dgm:spPr/>
      <dgm:t>
        <a:bodyPr/>
        <a:lstStyle/>
        <a:p>
          <a:endParaRPr lang="zh-CN" altLang="en-US"/>
        </a:p>
      </dgm:t>
    </dgm:pt>
    <dgm:pt modelId="{E326B383-22A8-4AC8-957C-5529AE82787D}" type="pres">
      <dgm:prSet presAssocID="{0ADA56D9-89D7-4F19-9ECF-8F281B29A666}" presName="parTxOnlySpace" presStyleCnt="0"/>
      <dgm:spPr/>
    </dgm:pt>
    <dgm:pt modelId="{63CA40B3-410A-4749-AAD9-1BA3BBB4B667}" type="pres">
      <dgm:prSet presAssocID="{7856320E-A831-46E1-9F35-940BE4A67477}" presName="parTxOnly" presStyleLbl="node1" presStyleIdx="2" presStyleCnt="5">
        <dgm:presLayoutVars>
          <dgm:chMax val="0"/>
          <dgm:chPref val="0"/>
          <dgm:bulletEnabled val="1"/>
        </dgm:presLayoutVars>
      </dgm:prSet>
      <dgm:spPr/>
      <dgm:t>
        <a:bodyPr/>
        <a:lstStyle/>
        <a:p>
          <a:endParaRPr lang="zh-CN" altLang="en-US"/>
        </a:p>
      </dgm:t>
    </dgm:pt>
    <dgm:pt modelId="{40B0F987-369B-43A8-BFC8-9FA3E18D59C2}" type="pres">
      <dgm:prSet presAssocID="{DDCA9F16-533A-439D-8771-F1C238F25F40}" presName="parTxOnlySpace" presStyleCnt="0"/>
      <dgm:spPr/>
    </dgm:pt>
    <dgm:pt modelId="{EBE72269-149B-41AC-9B94-664CED8D0107}" type="pres">
      <dgm:prSet presAssocID="{2F54D168-1863-42FE-897E-C99A8756ECA7}" presName="parTxOnly" presStyleLbl="node1" presStyleIdx="3" presStyleCnt="5">
        <dgm:presLayoutVars>
          <dgm:chMax val="0"/>
          <dgm:chPref val="0"/>
          <dgm:bulletEnabled val="1"/>
        </dgm:presLayoutVars>
      </dgm:prSet>
      <dgm:spPr/>
      <dgm:t>
        <a:bodyPr/>
        <a:lstStyle/>
        <a:p>
          <a:endParaRPr lang="zh-CN" altLang="en-US"/>
        </a:p>
      </dgm:t>
    </dgm:pt>
    <dgm:pt modelId="{6674350C-EDDE-412E-8A97-F8A1564279FE}" type="pres">
      <dgm:prSet presAssocID="{043930E7-FADC-4BF0-9BED-1A2D64E46650}" presName="parTxOnlySpace" presStyleCnt="0"/>
      <dgm:spPr/>
    </dgm:pt>
    <dgm:pt modelId="{6B20DD99-01B8-46BD-8C3B-44A59E9C2740}" type="pres">
      <dgm:prSet presAssocID="{5D07BDFA-4BB1-4F0E-8EC8-2C8E28A1CCB5}" presName="parTxOnly" presStyleLbl="node1" presStyleIdx="4" presStyleCnt="5">
        <dgm:presLayoutVars>
          <dgm:chMax val="0"/>
          <dgm:chPref val="0"/>
          <dgm:bulletEnabled val="1"/>
        </dgm:presLayoutVars>
      </dgm:prSet>
      <dgm:spPr/>
      <dgm:t>
        <a:bodyPr/>
        <a:lstStyle/>
        <a:p>
          <a:endParaRPr lang="zh-CN" altLang="en-US"/>
        </a:p>
      </dgm:t>
    </dgm:pt>
  </dgm:ptLst>
  <dgm:cxnLst>
    <dgm:cxn modelId="{E84EDB49-85F4-4756-8326-78131574F9EB}" srcId="{D83D70AF-4DFD-4EC7-A487-3389888E8B5E}" destId="{D20AC8F3-7B33-4B5F-90D1-E706B688DDD6}" srcOrd="1" destOrd="0" parTransId="{46EC12B3-BE66-4A08-BF99-3FE59E2E3BC5}" sibTransId="{0ADA56D9-89D7-4F19-9ECF-8F281B29A666}"/>
    <dgm:cxn modelId="{E45D8BDC-7FE8-48EF-96BF-A2C44C8332DB}" type="presOf" srcId="{D20AC8F3-7B33-4B5F-90D1-E706B688DDD6}" destId="{1774EC53-0F85-472E-AB7D-C3D670296B2D}" srcOrd="0" destOrd="0" presId="urn:microsoft.com/office/officeart/2005/8/layout/chevron1"/>
    <dgm:cxn modelId="{EDCDA253-659A-457A-A1EA-9BCA07690608}" srcId="{D83D70AF-4DFD-4EC7-A487-3389888E8B5E}" destId="{2F54D168-1863-42FE-897E-C99A8756ECA7}" srcOrd="3" destOrd="0" parTransId="{41A8A1D1-9B32-4C4D-9351-DA06196F9821}" sibTransId="{043930E7-FADC-4BF0-9BED-1A2D64E46650}"/>
    <dgm:cxn modelId="{53F1760F-006B-4100-BE3D-518372C09698}" srcId="{D83D70AF-4DFD-4EC7-A487-3389888E8B5E}" destId="{016CEC6F-5756-447A-B65D-8988C876EEDA}" srcOrd="0" destOrd="0" parTransId="{BC54C0BD-77FF-467B-8DB2-C2806533EC71}" sibTransId="{4020E323-3D2C-4E3C-9B61-33B600B01060}"/>
    <dgm:cxn modelId="{927779FF-A588-46BF-822D-65159A3E3D61}" type="presOf" srcId="{016CEC6F-5756-447A-B65D-8988C876EEDA}" destId="{9CFA1CA1-A72B-47BA-BCA5-DDED3F494F07}" srcOrd="0" destOrd="0" presId="urn:microsoft.com/office/officeart/2005/8/layout/chevron1"/>
    <dgm:cxn modelId="{45BC9392-2881-4C90-A71F-2C5306DABBF4}" type="presOf" srcId="{D83D70AF-4DFD-4EC7-A487-3389888E8B5E}" destId="{188998BC-0BA4-4977-99E3-357D97EF8A5F}" srcOrd="0" destOrd="0" presId="urn:microsoft.com/office/officeart/2005/8/layout/chevron1"/>
    <dgm:cxn modelId="{DCA9C3A5-EAA0-45B3-95B9-D462AF591F4E}" type="presOf" srcId="{2F54D168-1863-42FE-897E-C99A8756ECA7}" destId="{EBE72269-149B-41AC-9B94-664CED8D0107}" srcOrd="0" destOrd="0" presId="urn:microsoft.com/office/officeart/2005/8/layout/chevron1"/>
    <dgm:cxn modelId="{47DBC7B1-059F-4AC7-8F1B-688F04A25E99}" type="presOf" srcId="{5D07BDFA-4BB1-4F0E-8EC8-2C8E28A1CCB5}" destId="{6B20DD99-01B8-46BD-8C3B-44A59E9C2740}" srcOrd="0" destOrd="0" presId="urn:microsoft.com/office/officeart/2005/8/layout/chevron1"/>
    <dgm:cxn modelId="{6A620B71-27A7-4646-9398-B2B925F89325}" srcId="{D83D70AF-4DFD-4EC7-A487-3389888E8B5E}" destId="{7856320E-A831-46E1-9F35-940BE4A67477}" srcOrd="2" destOrd="0" parTransId="{7BAB9EAA-69DA-4C66-B1BB-4CF946A9DB9B}" sibTransId="{DDCA9F16-533A-439D-8771-F1C238F25F40}"/>
    <dgm:cxn modelId="{1321E399-6D05-4B74-8042-93997AF24C55}" srcId="{D83D70AF-4DFD-4EC7-A487-3389888E8B5E}" destId="{5D07BDFA-4BB1-4F0E-8EC8-2C8E28A1CCB5}" srcOrd="4" destOrd="0" parTransId="{0C5E1BC8-0510-4F43-9B81-32F613D8F9DF}" sibTransId="{26A4FC9C-5D7D-49C2-92D7-103A7C304B37}"/>
    <dgm:cxn modelId="{8FA5ABBB-79B3-4652-A181-C84428817DC0}" type="presOf" srcId="{7856320E-A831-46E1-9F35-940BE4A67477}" destId="{63CA40B3-410A-4749-AAD9-1BA3BBB4B667}" srcOrd="0" destOrd="0" presId="urn:microsoft.com/office/officeart/2005/8/layout/chevron1"/>
    <dgm:cxn modelId="{D2164244-383E-4A32-B115-3F3A921CB4DE}" type="presParOf" srcId="{188998BC-0BA4-4977-99E3-357D97EF8A5F}" destId="{9CFA1CA1-A72B-47BA-BCA5-DDED3F494F07}" srcOrd="0" destOrd="0" presId="urn:microsoft.com/office/officeart/2005/8/layout/chevron1"/>
    <dgm:cxn modelId="{671E2A42-8BBC-4EB3-950A-63895D413B85}" type="presParOf" srcId="{188998BC-0BA4-4977-99E3-357D97EF8A5F}" destId="{926F1A93-374D-45AF-807B-5781E41F38FE}" srcOrd="1" destOrd="0" presId="urn:microsoft.com/office/officeart/2005/8/layout/chevron1"/>
    <dgm:cxn modelId="{937C0F17-F7E4-41CF-BB05-E1A267D96FC4}" type="presParOf" srcId="{188998BC-0BA4-4977-99E3-357D97EF8A5F}" destId="{1774EC53-0F85-472E-AB7D-C3D670296B2D}" srcOrd="2" destOrd="0" presId="urn:microsoft.com/office/officeart/2005/8/layout/chevron1"/>
    <dgm:cxn modelId="{714629B5-C0F5-4FDC-8D28-FCC6F95DFCB2}" type="presParOf" srcId="{188998BC-0BA4-4977-99E3-357D97EF8A5F}" destId="{E326B383-22A8-4AC8-957C-5529AE82787D}" srcOrd="3" destOrd="0" presId="urn:microsoft.com/office/officeart/2005/8/layout/chevron1"/>
    <dgm:cxn modelId="{C9BE1486-3F73-46EE-B246-9A8812A8A612}" type="presParOf" srcId="{188998BC-0BA4-4977-99E3-357D97EF8A5F}" destId="{63CA40B3-410A-4749-AAD9-1BA3BBB4B667}" srcOrd="4" destOrd="0" presId="urn:microsoft.com/office/officeart/2005/8/layout/chevron1"/>
    <dgm:cxn modelId="{1B5E59E6-F046-402D-8A9A-4700DD02C329}" type="presParOf" srcId="{188998BC-0BA4-4977-99E3-357D97EF8A5F}" destId="{40B0F987-369B-43A8-BFC8-9FA3E18D59C2}" srcOrd="5" destOrd="0" presId="urn:microsoft.com/office/officeart/2005/8/layout/chevron1"/>
    <dgm:cxn modelId="{3F74B76D-A4F9-4601-83E4-7E5F523B78DC}" type="presParOf" srcId="{188998BC-0BA4-4977-99E3-357D97EF8A5F}" destId="{EBE72269-149B-41AC-9B94-664CED8D0107}" srcOrd="6" destOrd="0" presId="urn:microsoft.com/office/officeart/2005/8/layout/chevron1"/>
    <dgm:cxn modelId="{C0232C7D-EAAE-450C-A991-7C30425AAB6B}" type="presParOf" srcId="{188998BC-0BA4-4977-99E3-357D97EF8A5F}" destId="{6674350C-EDDE-412E-8A97-F8A1564279FE}" srcOrd="7" destOrd="0" presId="urn:microsoft.com/office/officeart/2005/8/layout/chevron1"/>
    <dgm:cxn modelId="{8B316422-F17E-4B1B-9E53-B25AACC4F7B9}" type="presParOf" srcId="{188998BC-0BA4-4977-99E3-357D97EF8A5F}" destId="{6B20DD99-01B8-46BD-8C3B-44A59E9C2740}"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FD395E-4086-4C72-A2AD-EE34102F99E8}">
      <dsp:nvSpPr>
        <dsp:cNvPr id="0" name=""/>
        <dsp:cNvSpPr/>
      </dsp:nvSpPr>
      <dsp:spPr>
        <a:xfrm>
          <a:off x="584" y="412409"/>
          <a:ext cx="1900758" cy="760303"/>
        </a:xfrm>
        <a:prstGeom prst="chevron">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lvl="0" algn="ctr" defTabSz="488950">
            <a:lnSpc>
              <a:spcPct val="90000"/>
            </a:lnSpc>
            <a:spcBef>
              <a:spcPct val="0"/>
            </a:spcBef>
            <a:spcAft>
              <a:spcPct val="35000"/>
            </a:spcAft>
          </a:pPr>
          <a:r>
            <a:rPr lang="zh-CN" altLang="en-US" sz="1100" kern="1200" dirty="0" smtClean="0"/>
            <a:t>编写配置</a:t>
          </a:r>
          <a:r>
            <a:rPr lang="en-US" altLang="zh-CN" sz="1100" kern="1200" dirty="0" smtClean="0"/>
            <a:t>JavaBean</a:t>
          </a:r>
        </a:p>
        <a:p>
          <a:pPr lvl="0" algn="ctr" defTabSz="488950">
            <a:lnSpc>
              <a:spcPct val="90000"/>
            </a:lnSpc>
            <a:spcBef>
              <a:spcPct val="0"/>
            </a:spcBef>
            <a:spcAft>
              <a:spcPct val="35000"/>
            </a:spcAft>
          </a:pPr>
          <a:r>
            <a:rPr lang="en-US" altLang="zh-CN" sz="1100" kern="1200" dirty="0" smtClean="0"/>
            <a:t>(Model)</a:t>
          </a:r>
          <a:endParaRPr lang="zh-CN" altLang="en-US" sz="1100" kern="1200" dirty="0"/>
        </a:p>
      </dsp:txBody>
      <dsp:txXfrm>
        <a:off x="380736" y="412409"/>
        <a:ext cx="1140455" cy="760303"/>
      </dsp:txXfrm>
    </dsp:sp>
    <dsp:sp modelId="{E2B79D6D-1E77-45DD-8745-F82C105865FD}">
      <dsp:nvSpPr>
        <dsp:cNvPr id="0" name=""/>
        <dsp:cNvSpPr/>
      </dsp:nvSpPr>
      <dsp:spPr>
        <a:xfrm>
          <a:off x="584" y="1267751"/>
          <a:ext cx="1520606" cy="314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smtClean="0"/>
            <a:t>确定</a:t>
          </a:r>
          <a:r>
            <a:rPr lang="en-US" altLang="zh-CN" sz="1100" kern="1200" dirty="0" smtClean="0"/>
            <a:t>JavaBean</a:t>
          </a:r>
          <a:r>
            <a:rPr lang="zh-CN" altLang="en-US" sz="1100" kern="1200" dirty="0" smtClean="0"/>
            <a:t>的属性以及类型</a:t>
          </a:r>
          <a:r>
            <a:rPr lang="en-US" altLang="zh-CN" sz="1100" kern="1200" dirty="0" smtClean="0"/>
            <a:t>,</a:t>
          </a:r>
          <a:r>
            <a:rPr lang="zh-CN" altLang="en-US" sz="1100" kern="1200" dirty="0" smtClean="0"/>
            <a:t>确定数据结构</a:t>
          </a:r>
          <a:endParaRPr lang="zh-CN" altLang="en-US" sz="1100" kern="1200" dirty="0"/>
        </a:p>
        <a:p>
          <a:pPr marL="57150" lvl="1" indent="-57150" algn="l" defTabSz="488950">
            <a:lnSpc>
              <a:spcPct val="90000"/>
            </a:lnSpc>
            <a:spcBef>
              <a:spcPct val="0"/>
            </a:spcBef>
            <a:spcAft>
              <a:spcPct val="15000"/>
            </a:spcAft>
            <a:buChar char="••"/>
          </a:pPr>
          <a:endParaRPr lang="zh-CN" altLang="en-US" sz="1100" kern="1200" dirty="0"/>
        </a:p>
        <a:p>
          <a:pPr marL="57150" lvl="1" indent="-57150" algn="l" defTabSz="488950">
            <a:lnSpc>
              <a:spcPct val="90000"/>
            </a:lnSpc>
            <a:spcBef>
              <a:spcPct val="0"/>
            </a:spcBef>
            <a:spcAft>
              <a:spcPct val="15000"/>
            </a:spcAft>
            <a:buChar char="••"/>
          </a:pPr>
          <a:r>
            <a:rPr lang="zh-CN" altLang="en-US" sz="1100" kern="1200" dirty="0" smtClean="0"/>
            <a:t>编写多语言</a:t>
          </a:r>
          <a:r>
            <a:rPr lang="en-US" altLang="zh-CN" sz="1100" kern="1200" dirty="0" err="1" smtClean="0"/>
            <a:t>ResourceBundle</a:t>
          </a:r>
          <a:r>
            <a:rPr lang="en-US" altLang="zh-CN" sz="1100" kern="1200" dirty="0" smtClean="0"/>
            <a:t>,</a:t>
          </a:r>
          <a:r>
            <a:rPr lang="zh-CN" altLang="en-US" sz="1100" kern="1200" dirty="0" smtClean="0"/>
            <a:t>包括</a:t>
          </a:r>
          <a:r>
            <a:rPr lang="en-US" altLang="zh-CN" sz="1100" kern="1200" dirty="0" smtClean="0"/>
            <a:t>Label</a:t>
          </a:r>
          <a:r>
            <a:rPr lang="zh-CN" altLang="en-US" sz="1100" kern="1200" dirty="0" smtClean="0"/>
            <a:t>和</a:t>
          </a:r>
          <a:r>
            <a:rPr lang="en-US" altLang="zh-CN" sz="1100" kern="1200" dirty="0" smtClean="0"/>
            <a:t>Tooltip</a:t>
          </a:r>
          <a:endParaRPr lang="zh-CN" altLang="en-US" sz="1100" kern="1200" dirty="0"/>
        </a:p>
        <a:p>
          <a:pPr marL="57150" lvl="1" indent="-57150" algn="l" defTabSz="488950">
            <a:lnSpc>
              <a:spcPct val="90000"/>
            </a:lnSpc>
            <a:spcBef>
              <a:spcPct val="0"/>
            </a:spcBef>
            <a:spcAft>
              <a:spcPct val="15000"/>
            </a:spcAft>
            <a:buChar char="••"/>
          </a:pPr>
          <a:endParaRPr lang="zh-CN" altLang="en-US" sz="1100" kern="1200" dirty="0"/>
        </a:p>
        <a:p>
          <a:pPr marL="57150" lvl="1" indent="-57150" algn="l" defTabSz="488950">
            <a:lnSpc>
              <a:spcPct val="90000"/>
            </a:lnSpc>
            <a:spcBef>
              <a:spcPct val="0"/>
            </a:spcBef>
            <a:spcAft>
              <a:spcPct val="15000"/>
            </a:spcAft>
            <a:buChar char="••"/>
          </a:pPr>
          <a:r>
            <a:rPr lang="zh-CN" altLang="en-US" sz="1100" kern="1200" dirty="0" smtClean="0"/>
            <a:t>配置属性使用</a:t>
          </a:r>
          <a:r>
            <a:rPr lang="en-US" altLang="zh-CN" sz="1100" kern="1200" dirty="0" smtClean="0"/>
            <a:t>XML</a:t>
          </a:r>
          <a:r>
            <a:rPr lang="zh-CN" altLang="en-US" sz="1100" kern="1200" dirty="0" smtClean="0"/>
            <a:t>还是字段保存</a:t>
          </a:r>
          <a:endParaRPr lang="zh-CN" altLang="en-US" sz="1100" kern="1200" dirty="0"/>
        </a:p>
        <a:p>
          <a:pPr marL="57150" lvl="1" indent="-57150" algn="l" defTabSz="488950">
            <a:lnSpc>
              <a:spcPct val="90000"/>
            </a:lnSpc>
            <a:spcBef>
              <a:spcPct val="0"/>
            </a:spcBef>
            <a:spcAft>
              <a:spcPct val="15000"/>
            </a:spcAft>
            <a:buChar char="••"/>
          </a:pPr>
          <a:endParaRPr lang="zh-CN" altLang="en-US" sz="1100" kern="1200" dirty="0"/>
        </a:p>
        <a:p>
          <a:pPr marL="57150" lvl="1" indent="-57150" algn="l" defTabSz="488950">
            <a:lnSpc>
              <a:spcPct val="90000"/>
            </a:lnSpc>
            <a:spcBef>
              <a:spcPct val="0"/>
            </a:spcBef>
            <a:spcAft>
              <a:spcPct val="15000"/>
            </a:spcAft>
            <a:buChar char="••"/>
          </a:pPr>
          <a:r>
            <a:rPr lang="zh-CN" altLang="en-US" sz="1100" kern="1200" dirty="0" smtClean="0"/>
            <a:t>创建表和索引</a:t>
          </a:r>
          <a:r>
            <a:rPr lang="en-US" altLang="zh-CN" sz="1100" kern="1200" dirty="0" smtClean="0"/>
            <a:t>(</a:t>
          </a:r>
          <a:r>
            <a:rPr lang="zh-CN" altLang="en-US" sz="1100" kern="1200" dirty="0" smtClean="0"/>
            <a:t>可选</a:t>
          </a:r>
          <a:r>
            <a:rPr lang="en-US" altLang="zh-CN" sz="1100" kern="1200" dirty="0" smtClean="0"/>
            <a:t>)</a:t>
          </a:r>
          <a:endParaRPr lang="zh-CN" altLang="en-US" sz="1100" kern="1200" dirty="0"/>
        </a:p>
        <a:p>
          <a:pPr marL="57150" lvl="1" indent="-57150" algn="l" defTabSz="488950">
            <a:lnSpc>
              <a:spcPct val="90000"/>
            </a:lnSpc>
            <a:spcBef>
              <a:spcPct val="0"/>
            </a:spcBef>
            <a:spcAft>
              <a:spcPct val="15000"/>
            </a:spcAft>
            <a:buChar char="••"/>
          </a:pPr>
          <a:endParaRPr lang="zh-CN" altLang="en-US" sz="1100" kern="1200" dirty="0"/>
        </a:p>
        <a:p>
          <a:pPr marL="57150" lvl="1" indent="-57150" algn="l" defTabSz="488950">
            <a:lnSpc>
              <a:spcPct val="90000"/>
            </a:lnSpc>
            <a:spcBef>
              <a:spcPct val="0"/>
            </a:spcBef>
            <a:spcAft>
              <a:spcPct val="15000"/>
            </a:spcAft>
            <a:buChar char="••"/>
          </a:pPr>
          <a:r>
            <a:rPr lang="zh-CN" altLang="en-US" sz="1100" kern="1200" dirty="0" smtClean="0"/>
            <a:t>配置每个属性在创建</a:t>
          </a:r>
          <a:r>
            <a:rPr lang="en-US" altLang="zh-CN" sz="1100" kern="1200" dirty="0" smtClean="0"/>
            <a:t>,</a:t>
          </a:r>
          <a:r>
            <a:rPr lang="zh-CN" altLang="en-US" sz="1100" kern="1200" dirty="0" smtClean="0"/>
            <a:t>编辑</a:t>
          </a:r>
          <a:r>
            <a:rPr lang="en-US" altLang="zh-CN" sz="1100" kern="1200" dirty="0" smtClean="0"/>
            <a:t>,</a:t>
          </a:r>
          <a:r>
            <a:rPr lang="zh-CN" altLang="en-US" sz="1100" kern="1200" dirty="0" smtClean="0"/>
            <a:t>查看时所使用的</a:t>
          </a:r>
          <a:r>
            <a:rPr lang="en-US" altLang="zh-CN" sz="1100" kern="1200" dirty="0" smtClean="0"/>
            <a:t>UI</a:t>
          </a:r>
          <a:r>
            <a:rPr lang="zh-CN" altLang="en-US" sz="1100" kern="1200" dirty="0" smtClean="0"/>
            <a:t>控件</a:t>
          </a:r>
          <a:r>
            <a:rPr lang="en-US" altLang="zh-CN" sz="1100" kern="1200" dirty="0" smtClean="0"/>
            <a:t>,</a:t>
          </a:r>
          <a:r>
            <a:rPr lang="zh-CN" altLang="en-US" sz="1100" kern="1200" dirty="0" smtClean="0"/>
            <a:t>以及各种</a:t>
          </a:r>
          <a:r>
            <a:rPr lang="en-US" altLang="zh-CN" sz="1100" kern="1200" dirty="0" smtClean="0"/>
            <a:t>UI</a:t>
          </a:r>
          <a:r>
            <a:rPr lang="zh-CN" altLang="en-US" sz="1100" kern="1200" dirty="0" smtClean="0"/>
            <a:t>控制选项</a:t>
          </a:r>
          <a:endParaRPr lang="zh-CN" altLang="en-US" sz="1100" kern="1200" dirty="0"/>
        </a:p>
        <a:p>
          <a:pPr marL="57150" lvl="1" indent="-57150" algn="l" defTabSz="488950">
            <a:lnSpc>
              <a:spcPct val="90000"/>
            </a:lnSpc>
            <a:spcBef>
              <a:spcPct val="0"/>
            </a:spcBef>
            <a:spcAft>
              <a:spcPct val="15000"/>
            </a:spcAft>
            <a:buChar char="••"/>
          </a:pPr>
          <a:endParaRPr lang="zh-CN" altLang="en-US" sz="1100" kern="1200" dirty="0"/>
        </a:p>
        <a:p>
          <a:pPr marL="57150" lvl="1" indent="-57150" algn="l" defTabSz="488950">
            <a:lnSpc>
              <a:spcPct val="90000"/>
            </a:lnSpc>
            <a:spcBef>
              <a:spcPct val="0"/>
            </a:spcBef>
            <a:spcAft>
              <a:spcPct val="15000"/>
            </a:spcAft>
            <a:buChar char="••"/>
          </a:pPr>
          <a:r>
            <a:rPr lang="zh-CN" altLang="en-US" sz="1100" kern="1200" dirty="0" smtClean="0"/>
            <a:t>将</a:t>
          </a:r>
          <a:r>
            <a:rPr lang="en-US" altLang="zh-CN" sz="1100" kern="1200" dirty="0" smtClean="0"/>
            <a:t>JavaBean</a:t>
          </a:r>
          <a:r>
            <a:rPr lang="zh-CN" altLang="en-US" sz="1100" kern="1200" dirty="0" smtClean="0"/>
            <a:t>注册到配置文件</a:t>
          </a:r>
          <a:endParaRPr lang="zh-CN" altLang="en-US" sz="1100" kern="1200" dirty="0"/>
        </a:p>
      </dsp:txBody>
      <dsp:txXfrm>
        <a:off x="584" y="1267751"/>
        <a:ext cx="1520606" cy="3144375"/>
      </dsp:txXfrm>
    </dsp:sp>
    <dsp:sp modelId="{0321B9E3-09E2-47B0-81C6-F1760E787D77}">
      <dsp:nvSpPr>
        <dsp:cNvPr id="0" name=""/>
        <dsp:cNvSpPr/>
      </dsp:nvSpPr>
      <dsp:spPr>
        <a:xfrm>
          <a:off x="1685342" y="412409"/>
          <a:ext cx="1900758" cy="760303"/>
        </a:xfrm>
        <a:prstGeom prst="chevron">
          <a:avLst/>
        </a:prstGeom>
        <a:gradFill rotWithShape="0">
          <a:gsLst>
            <a:gs pos="0">
              <a:schemeClr val="accent3">
                <a:hueOff val="-2047245"/>
                <a:satOff val="-3200"/>
                <a:lumOff val="6226"/>
                <a:alphaOff val="0"/>
                <a:tint val="50000"/>
                <a:satMod val="300000"/>
              </a:schemeClr>
            </a:gs>
            <a:gs pos="35000">
              <a:schemeClr val="accent3">
                <a:hueOff val="-2047245"/>
                <a:satOff val="-3200"/>
                <a:lumOff val="6226"/>
                <a:alphaOff val="0"/>
                <a:tint val="37000"/>
                <a:satMod val="300000"/>
              </a:schemeClr>
            </a:gs>
            <a:gs pos="100000">
              <a:schemeClr val="accent3">
                <a:hueOff val="-2047245"/>
                <a:satOff val="-3200"/>
                <a:lumOff val="622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lvl="0" algn="ctr" defTabSz="488950">
            <a:lnSpc>
              <a:spcPct val="90000"/>
            </a:lnSpc>
            <a:spcBef>
              <a:spcPct val="0"/>
            </a:spcBef>
            <a:spcAft>
              <a:spcPct val="35000"/>
            </a:spcAft>
          </a:pPr>
          <a:r>
            <a:rPr lang="zh-CN" altLang="en-US" sz="1100" kern="1200" dirty="0" smtClean="0"/>
            <a:t>配置流程模板以及申请单定制</a:t>
          </a:r>
          <a:endParaRPr lang="zh-CN" altLang="en-US" sz="1100" kern="1200" dirty="0"/>
        </a:p>
      </dsp:txBody>
      <dsp:txXfrm>
        <a:off x="2065494" y="412409"/>
        <a:ext cx="1140455" cy="760303"/>
      </dsp:txXfrm>
    </dsp:sp>
    <dsp:sp modelId="{C89DE3B6-4DCE-4787-AE49-8A3B86B30885}">
      <dsp:nvSpPr>
        <dsp:cNvPr id="0" name=""/>
        <dsp:cNvSpPr/>
      </dsp:nvSpPr>
      <dsp:spPr>
        <a:xfrm>
          <a:off x="1685342" y="1267751"/>
          <a:ext cx="1520606" cy="314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smtClean="0"/>
            <a:t>配置申请单软类型以及属性和</a:t>
          </a:r>
          <a:r>
            <a:rPr lang="en-US" altLang="zh-CN" sz="1100" kern="1200" dirty="0" smtClean="0"/>
            <a:t>Layout</a:t>
          </a:r>
          <a:endParaRPr lang="zh-CN" altLang="en-US" sz="1100" kern="1200" dirty="0"/>
        </a:p>
        <a:p>
          <a:pPr marL="57150" lvl="1" indent="-57150" algn="l" defTabSz="488950">
            <a:lnSpc>
              <a:spcPct val="90000"/>
            </a:lnSpc>
            <a:spcBef>
              <a:spcPct val="0"/>
            </a:spcBef>
            <a:spcAft>
              <a:spcPct val="15000"/>
            </a:spcAft>
            <a:buChar char="••"/>
          </a:pPr>
          <a:endParaRPr lang="zh-CN" altLang="en-US" sz="1100" kern="1200" dirty="0"/>
        </a:p>
        <a:p>
          <a:pPr marL="57150" lvl="1" indent="-57150" algn="l" defTabSz="488950">
            <a:lnSpc>
              <a:spcPct val="90000"/>
            </a:lnSpc>
            <a:spcBef>
              <a:spcPct val="0"/>
            </a:spcBef>
            <a:spcAft>
              <a:spcPct val="15000"/>
            </a:spcAft>
            <a:buChar char="••"/>
          </a:pPr>
          <a:r>
            <a:rPr lang="zh-CN" altLang="en-US" sz="1100" kern="1200" dirty="0" smtClean="0"/>
            <a:t>绘制流程模板</a:t>
          </a:r>
          <a:endParaRPr lang="zh-CN" altLang="en-US" sz="1100" kern="1200" dirty="0"/>
        </a:p>
        <a:p>
          <a:pPr marL="57150" lvl="1" indent="-57150" algn="l" defTabSz="488950">
            <a:lnSpc>
              <a:spcPct val="90000"/>
            </a:lnSpc>
            <a:spcBef>
              <a:spcPct val="0"/>
            </a:spcBef>
            <a:spcAft>
              <a:spcPct val="15000"/>
            </a:spcAft>
            <a:buChar char="••"/>
          </a:pPr>
          <a:endParaRPr lang="zh-CN" altLang="en-US" sz="1100" kern="1200" dirty="0"/>
        </a:p>
        <a:p>
          <a:pPr marL="57150" lvl="1" indent="-57150" algn="l" defTabSz="488950">
            <a:lnSpc>
              <a:spcPct val="90000"/>
            </a:lnSpc>
            <a:spcBef>
              <a:spcPct val="0"/>
            </a:spcBef>
            <a:spcAft>
              <a:spcPct val="15000"/>
            </a:spcAft>
            <a:buChar char="••"/>
          </a:pPr>
          <a:r>
            <a:rPr lang="zh-CN" altLang="en-US" sz="1100" kern="1200" dirty="0" smtClean="0"/>
            <a:t>配置生命周期模板</a:t>
          </a:r>
          <a:r>
            <a:rPr lang="en-US" altLang="zh-CN" sz="1100" kern="1200" dirty="0" smtClean="0"/>
            <a:t>,OIR,</a:t>
          </a:r>
          <a:r>
            <a:rPr lang="zh-CN" altLang="en-US" sz="1100" kern="1200" dirty="0" smtClean="0"/>
            <a:t>静态权限等</a:t>
          </a:r>
          <a:endParaRPr lang="zh-CN" altLang="en-US" sz="1100" kern="1200" dirty="0"/>
        </a:p>
        <a:p>
          <a:pPr marL="57150" lvl="1" indent="-57150" algn="l" defTabSz="488950">
            <a:lnSpc>
              <a:spcPct val="90000"/>
            </a:lnSpc>
            <a:spcBef>
              <a:spcPct val="0"/>
            </a:spcBef>
            <a:spcAft>
              <a:spcPct val="15000"/>
            </a:spcAft>
            <a:buChar char="••"/>
          </a:pPr>
          <a:endParaRPr lang="zh-CN" altLang="en-US" sz="1100" kern="1200" dirty="0"/>
        </a:p>
        <a:p>
          <a:pPr marL="57150" lvl="1" indent="-57150" algn="l" defTabSz="488950">
            <a:lnSpc>
              <a:spcPct val="90000"/>
            </a:lnSpc>
            <a:spcBef>
              <a:spcPct val="0"/>
            </a:spcBef>
            <a:spcAft>
              <a:spcPct val="15000"/>
            </a:spcAft>
            <a:buChar char="••"/>
          </a:pPr>
          <a:r>
            <a:rPr lang="zh-CN" altLang="en-US" sz="1100" kern="1200" dirty="0" smtClean="0"/>
            <a:t>使用</a:t>
          </a:r>
          <a:r>
            <a:rPr lang="en-US" altLang="zh-CN" sz="1100" kern="1200" dirty="0" smtClean="0"/>
            <a:t>Annotation</a:t>
          </a:r>
          <a:r>
            <a:rPr lang="zh-CN" altLang="en-US" sz="1100" kern="1200" dirty="0" smtClean="0"/>
            <a:t>配置流程的需要框架功能支撑的节点</a:t>
          </a:r>
          <a:endParaRPr lang="zh-CN" altLang="en-US" sz="1100" kern="1200" dirty="0"/>
        </a:p>
        <a:p>
          <a:pPr marL="57150" lvl="1" indent="-57150" algn="l" defTabSz="488950">
            <a:lnSpc>
              <a:spcPct val="90000"/>
            </a:lnSpc>
            <a:spcBef>
              <a:spcPct val="0"/>
            </a:spcBef>
            <a:spcAft>
              <a:spcPct val="15000"/>
            </a:spcAft>
            <a:buChar char="••"/>
          </a:pPr>
          <a:endParaRPr lang="zh-CN" altLang="en-US" sz="1100" kern="1200" dirty="0"/>
        </a:p>
        <a:p>
          <a:pPr marL="57150" lvl="1" indent="-57150" algn="l" defTabSz="488950">
            <a:lnSpc>
              <a:spcPct val="90000"/>
            </a:lnSpc>
            <a:spcBef>
              <a:spcPct val="0"/>
            </a:spcBef>
            <a:spcAft>
              <a:spcPct val="15000"/>
            </a:spcAft>
            <a:buChar char="••"/>
          </a:pPr>
          <a:r>
            <a:rPr lang="zh-CN" altLang="en-US" sz="1100" kern="1200" dirty="0" smtClean="0"/>
            <a:t>定制申请单创建界面</a:t>
          </a:r>
          <a:r>
            <a:rPr lang="en-US" altLang="zh-CN" sz="1100" kern="1200" dirty="0" smtClean="0"/>
            <a:t>(</a:t>
          </a:r>
          <a:r>
            <a:rPr lang="zh-CN" altLang="en-US" sz="1100" kern="1200" dirty="0" smtClean="0"/>
            <a:t>可选</a:t>
          </a:r>
          <a:r>
            <a:rPr lang="en-US" altLang="zh-CN" sz="1100" kern="1200" dirty="0" smtClean="0"/>
            <a:t>)</a:t>
          </a:r>
          <a:endParaRPr lang="zh-CN" altLang="en-US" sz="1100" kern="1200" dirty="0"/>
        </a:p>
        <a:p>
          <a:pPr marL="57150" lvl="1" indent="-57150" algn="l" defTabSz="488950">
            <a:lnSpc>
              <a:spcPct val="90000"/>
            </a:lnSpc>
            <a:spcBef>
              <a:spcPct val="0"/>
            </a:spcBef>
            <a:spcAft>
              <a:spcPct val="15000"/>
            </a:spcAft>
            <a:buChar char="••"/>
          </a:pPr>
          <a:endParaRPr lang="zh-CN" altLang="en-US" sz="1100" kern="1200" dirty="0"/>
        </a:p>
        <a:p>
          <a:pPr marL="57150" lvl="1" indent="-57150" algn="l" defTabSz="488950">
            <a:lnSpc>
              <a:spcPct val="90000"/>
            </a:lnSpc>
            <a:spcBef>
              <a:spcPct val="0"/>
            </a:spcBef>
            <a:spcAft>
              <a:spcPct val="15000"/>
            </a:spcAft>
            <a:buChar char="••"/>
          </a:pPr>
          <a:r>
            <a:rPr lang="zh-CN" altLang="en-US" sz="1100" kern="1200" dirty="0" smtClean="0"/>
            <a:t>编写流程中需要调用的</a:t>
          </a:r>
          <a:r>
            <a:rPr lang="en-US" altLang="zh-CN" sz="1100" kern="1200" dirty="0" smtClean="0"/>
            <a:t>Java</a:t>
          </a:r>
          <a:r>
            <a:rPr lang="zh-CN" altLang="en-US" sz="1100" kern="1200" dirty="0" smtClean="0"/>
            <a:t>代码</a:t>
          </a:r>
          <a:endParaRPr lang="zh-CN" altLang="en-US" sz="1100" kern="1200" dirty="0"/>
        </a:p>
        <a:p>
          <a:pPr marL="57150" lvl="1" indent="-57150" algn="l" defTabSz="488950">
            <a:lnSpc>
              <a:spcPct val="90000"/>
            </a:lnSpc>
            <a:spcBef>
              <a:spcPct val="0"/>
            </a:spcBef>
            <a:spcAft>
              <a:spcPct val="15000"/>
            </a:spcAft>
            <a:buChar char="••"/>
          </a:pPr>
          <a:endParaRPr lang="zh-CN" altLang="en-US" sz="1100" kern="1200" dirty="0"/>
        </a:p>
      </dsp:txBody>
      <dsp:txXfrm>
        <a:off x="1685342" y="1267751"/>
        <a:ext cx="1520606" cy="3144375"/>
      </dsp:txXfrm>
    </dsp:sp>
    <dsp:sp modelId="{74DD6B3F-F05D-4A34-A697-90A29716E99D}">
      <dsp:nvSpPr>
        <dsp:cNvPr id="0" name=""/>
        <dsp:cNvSpPr/>
      </dsp:nvSpPr>
      <dsp:spPr>
        <a:xfrm>
          <a:off x="3370100" y="412409"/>
          <a:ext cx="1900758" cy="760303"/>
        </a:xfrm>
        <a:prstGeom prst="chevron">
          <a:avLst/>
        </a:prstGeom>
        <a:gradFill rotWithShape="0">
          <a:gsLst>
            <a:gs pos="0">
              <a:schemeClr val="accent3">
                <a:hueOff val="-4094490"/>
                <a:satOff val="-6400"/>
                <a:lumOff val="12451"/>
                <a:alphaOff val="0"/>
                <a:tint val="50000"/>
                <a:satMod val="300000"/>
              </a:schemeClr>
            </a:gs>
            <a:gs pos="35000">
              <a:schemeClr val="accent3">
                <a:hueOff val="-4094490"/>
                <a:satOff val="-6400"/>
                <a:lumOff val="12451"/>
                <a:alphaOff val="0"/>
                <a:tint val="37000"/>
                <a:satMod val="300000"/>
              </a:schemeClr>
            </a:gs>
            <a:gs pos="100000">
              <a:schemeClr val="accent3">
                <a:hueOff val="-4094490"/>
                <a:satOff val="-6400"/>
                <a:lumOff val="12451"/>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lvl="0" algn="ctr" defTabSz="488950">
            <a:lnSpc>
              <a:spcPct val="90000"/>
            </a:lnSpc>
            <a:spcBef>
              <a:spcPct val="0"/>
            </a:spcBef>
            <a:spcAft>
              <a:spcPct val="35000"/>
            </a:spcAft>
          </a:pPr>
          <a:r>
            <a:rPr lang="zh-CN" altLang="en-US" sz="1100" kern="1200" dirty="0" smtClean="0"/>
            <a:t>编写</a:t>
          </a:r>
          <a:r>
            <a:rPr lang="en-US" altLang="zh-CN" sz="1100" kern="1200" dirty="0" err="1" smtClean="0"/>
            <a:t>VIew</a:t>
          </a:r>
          <a:r>
            <a:rPr lang="zh-CN" altLang="en-US" sz="1100" kern="1200" dirty="0" smtClean="0"/>
            <a:t>代码</a:t>
          </a:r>
          <a:endParaRPr lang="zh-CN" altLang="en-US" sz="1100" kern="1200" dirty="0"/>
        </a:p>
      </dsp:txBody>
      <dsp:txXfrm>
        <a:off x="3750252" y="412409"/>
        <a:ext cx="1140455" cy="760303"/>
      </dsp:txXfrm>
    </dsp:sp>
    <dsp:sp modelId="{B6EBF218-D4F6-4EF2-91C5-62B589B1F103}">
      <dsp:nvSpPr>
        <dsp:cNvPr id="0" name=""/>
        <dsp:cNvSpPr/>
      </dsp:nvSpPr>
      <dsp:spPr>
        <a:xfrm>
          <a:off x="3370100" y="1267751"/>
          <a:ext cx="1520606" cy="314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smtClean="0"/>
            <a:t>配置</a:t>
          </a:r>
          <a:r>
            <a:rPr lang="en-US" altLang="zh-CN" sz="1100" kern="1200" dirty="0" smtClean="0"/>
            <a:t>Action Model,</a:t>
          </a:r>
          <a:r>
            <a:rPr lang="zh-CN" altLang="en-US" sz="1100" kern="1200" dirty="0" smtClean="0"/>
            <a:t>用于表格的工具条或右键菜单</a:t>
          </a:r>
          <a:r>
            <a:rPr lang="en-US" altLang="zh-CN" sz="1100" kern="1200" dirty="0" smtClean="0"/>
            <a:t>(</a:t>
          </a:r>
          <a:r>
            <a:rPr lang="zh-CN" altLang="en-US" sz="1100" kern="1200" dirty="0" smtClean="0"/>
            <a:t>可选</a:t>
          </a:r>
          <a:r>
            <a:rPr lang="en-US" altLang="zh-CN" sz="1100" kern="1200" dirty="0" smtClean="0"/>
            <a:t>)</a:t>
          </a:r>
          <a:endParaRPr lang="zh-CN" altLang="en-US" sz="1100" kern="1200" dirty="0"/>
        </a:p>
        <a:p>
          <a:pPr marL="57150" lvl="1" indent="-57150" algn="l" defTabSz="488950">
            <a:lnSpc>
              <a:spcPct val="90000"/>
            </a:lnSpc>
            <a:spcBef>
              <a:spcPct val="0"/>
            </a:spcBef>
            <a:spcAft>
              <a:spcPct val="15000"/>
            </a:spcAft>
            <a:buChar char="••"/>
          </a:pPr>
          <a:endParaRPr lang="zh-CN" altLang="en-US" sz="1100" kern="1200" dirty="0"/>
        </a:p>
        <a:p>
          <a:pPr marL="57150" lvl="1" indent="-57150" algn="l" defTabSz="488950">
            <a:lnSpc>
              <a:spcPct val="90000"/>
            </a:lnSpc>
            <a:spcBef>
              <a:spcPct val="0"/>
            </a:spcBef>
            <a:spcAft>
              <a:spcPct val="15000"/>
            </a:spcAft>
            <a:buChar char="••"/>
          </a:pPr>
          <a:r>
            <a:rPr lang="zh-CN" altLang="en-US" sz="1100" kern="1200" dirty="0" smtClean="0"/>
            <a:t>编写</a:t>
          </a:r>
          <a:r>
            <a:rPr lang="en-US" altLang="zh-CN" sz="1100" kern="1200" dirty="0" smtClean="0"/>
            <a:t>Attribute Panel</a:t>
          </a:r>
          <a:r>
            <a:rPr lang="zh-CN" altLang="en-US" sz="1100" kern="1200" dirty="0" smtClean="0"/>
            <a:t>和</a:t>
          </a:r>
          <a:r>
            <a:rPr lang="en-US" altLang="zh-CN" sz="1100" kern="1200" dirty="0" smtClean="0"/>
            <a:t>Table Builder(</a:t>
          </a:r>
          <a:r>
            <a:rPr lang="zh-CN" altLang="en-US" sz="1100" kern="1200" dirty="0" smtClean="0"/>
            <a:t>可选</a:t>
          </a:r>
          <a:r>
            <a:rPr lang="en-US" altLang="zh-CN" sz="1100" kern="1200" dirty="0" smtClean="0"/>
            <a:t>)</a:t>
          </a:r>
          <a:endParaRPr lang="zh-CN" altLang="en-US" sz="1100" kern="1200" dirty="0"/>
        </a:p>
        <a:p>
          <a:pPr marL="57150" lvl="1" indent="-57150" algn="l" defTabSz="488950">
            <a:lnSpc>
              <a:spcPct val="90000"/>
            </a:lnSpc>
            <a:spcBef>
              <a:spcPct val="0"/>
            </a:spcBef>
            <a:spcAft>
              <a:spcPct val="15000"/>
            </a:spcAft>
            <a:buChar char="••"/>
          </a:pPr>
          <a:endParaRPr lang="zh-CN" altLang="en-US" sz="1100" kern="1200" dirty="0"/>
        </a:p>
        <a:p>
          <a:pPr marL="57150" lvl="1" indent="-57150" algn="l" defTabSz="488950">
            <a:lnSpc>
              <a:spcPct val="90000"/>
            </a:lnSpc>
            <a:spcBef>
              <a:spcPct val="0"/>
            </a:spcBef>
            <a:spcAft>
              <a:spcPct val="15000"/>
            </a:spcAft>
            <a:buChar char="••"/>
          </a:pPr>
          <a:r>
            <a:rPr lang="zh-CN" altLang="en-US" sz="1100" kern="1200" dirty="0" smtClean="0"/>
            <a:t>编写流程任务详细页面的</a:t>
          </a:r>
          <a:r>
            <a:rPr lang="en-US" altLang="zh-CN" sz="1100" kern="1200" dirty="0" smtClean="0"/>
            <a:t>JSP,</a:t>
          </a:r>
          <a:r>
            <a:rPr lang="zh-CN" altLang="en-US" sz="1100" kern="1200" dirty="0" smtClean="0"/>
            <a:t>调用</a:t>
          </a:r>
          <a:r>
            <a:rPr lang="en-US" altLang="zh-CN" sz="1100" kern="1200" dirty="0" smtClean="0"/>
            <a:t>Attribute Panel</a:t>
          </a:r>
          <a:r>
            <a:rPr lang="zh-CN" altLang="en-US" sz="1100" kern="1200" dirty="0" smtClean="0"/>
            <a:t>或</a:t>
          </a:r>
          <a:r>
            <a:rPr lang="en-US" altLang="zh-CN" sz="1100" kern="1200" dirty="0" smtClean="0"/>
            <a:t>Table builder(</a:t>
          </a:r>
          <a:r>
            <a:rPr lang="zh-CN" altLang="en-US" sz="1100" kern="1200" dirty="0" smtClean="0"/>
            <a:t>可选</a:t>
          </a:r>
          <a:r>
            <a:rPr lang="en-US" altLang="zh-CN" sz="1100" kern="1200" dirty="0" smtClean="0"/>
            <a:t>)</a:t>
          </a:r>
          <a:endParaRPr lang="zh-CN" altLang="en-US" sz="1100" kern="1200" dirty="0"/>
        </a:p>
        <a:p>
          <a:pPr marL="57150" lvl="1" indent="-57150" algn="l" defTabSz="488950">
            <a:lnSpc>
              <a:spcPct val="90000"/>
            </a:lnSpc>
            <a:spcBef>
              <a:spcPct val="0"/>
            </a:spcBef>
            <a:spcAft>
              <a:spcPct val="15000"/>
            </a:spcAft>
            <a:buChar char="••"/>
          </a:pPr>
          <a:endParaRPr lang="zh-CN" altLang="en-US" sz="1100" kern="1200" dirty="0"/>
        </a:p>
        <a:p>
          <a:pPr marL="57150" lvl="1" indent="-57150" algn="l" defTabSz="488950">
            <a:lnSpc>
              <a:spcPct val="90000"/>
            </a:lnSpc>
            <a:spcBef>
              <a:spcPct val="0"/>
            </a:spcBef>
            <a:spcAft>
              <a:spcPct val="15000"/>
            </a:spcAft>
            <a:buChar char="••"/>
          </a:pPr>
          <a:r>
            <a:rPr lang="zh-CN" altLang="en-US" sz="1100" kern="1200" dirty="0" smtClean="0"/>
            <a:t>编写</a:t>
          </a:r>
          <a:r>
            <a:rPr lang="en-US" altLang="zh-CN" sz="1100" kern="1200" dirty="0" err="1" smtClean="0"/>
            <a:t>Javascript</a:t>
          </a:r>
          <a:r>
            <a:rPr lang="zh-CN" altLang="en-US" sz="1100" kern="1200" dirty="0" smtClean="0"/>
            <a:t>代码处理特定的联动</a:t>
          </a:r>
          <a:r>
            <a:rPr lang="en-US" altLang="zh-CN" sz="1100" kern="1200" dirty="0" smtClean="0"/>
            <a:t>,</a:t>
          </a:r>
          <a:r>
            <a:rPr lang="zh-CN" altLang="en-US" sz="1100" kern="1200" dirty="0" smtClean="0"/>
            <a:t>表单验证功能</a:t>
          </a:r>
          <a:r>
            <a:rPr lang="en-US" altLang="zh-CN" sz="1100" kern="1200" dirty="0" smtClean="0"/>
            <a:t>(</a:t>
          </a:r>
          <a:r>
            <a:rPr lang="zh-CN" altLang="en-US" sz="1100" kern="1200" dirty="0" smtClean="0"/>
            <a:t>可选</a:t>
          </a:r>
          <a:r>
            <a:rPr lang="en-US" altLang="zh-CN" sz="1100" kern="1200" dirty="0" smtClean="0"/>
            <a:t>)</a:t>
          </a:r>
          <a:endParaRPr lang="zh-CN" altLang="en-US" sz="1100" kern="1200" dirty="0"/>
        </a:p>
        <a:p>
          <a:pPr marL="57150" lvl="1" indent="-57150" algn="l" defTabSz="488950">
            <a:lnSpc>
              <a:spcPct val="90000"/>
            </a:lnSpc>
            <a:spcBef>
              <a:spcPct val="0"/>
            </a:spcBef>
            <a:spcAft>
              <a:spcPct val="15000"/>
            </a:spcAft>
            <a:buChar char="••"/>
          </a:pPr>
          <a:endParaRPr lang="zh-CN" altLang="en-US" sz="1100" kern="1200" dirty="0"/>
        </a:p>
        <a:p>
          <a:pPr marL="57150" lvl="1" indent="-57150" algn="l" defTabSz="488950">
            <a:lnSpc>
              <a:spcPct val="90000"/>
            </a:lnSpc>
            <a:spcBef>
              <a:spcPct val="0"/>
            </a:spcBef>
            <a:spcAft>
              <a:spcPct val="15000"/>
            </a:spcAft>
            <a:buChar char="••"/>
          </a:pPr>
          <a:r>
            <a:rPr lang="zh-CN" altLang="en-US" sz="1100" kern="1200" dirty="0" smtClean="0"/>
            <a:t>使用</a:t>
          </a:r>
          <a:r>
            <a:rPr lang="en-US" altLang="zh-CN" sz="1100" kern="1200" dirty="0" smtClean="0"/>
            <a:t>Annotation</a:t>
          </a:r>
          <a:r>
            <a:rPr lang="zh-CN" altLang="en-US" sz="1100" kern="1200" dirty="0" smtClean="0"/>
            <a:t>配置</a:t>
          </a:r>
          <a:r>
            <a:rPr lang="en-US" altLang="zh-CN" sz="1100" kern="1200" dirty="0" smtClean="0"/>
            <a:t>JSP</a:t>
          </a:r>
          <a:r>
            <a:rPr lang="zh-CN" altLang="en-US" sz="1100" kern="1200" dirty="0" smtClean="0"/>
            <a:t>到流程模板配置</a:t>
          </a:r>
          <a:endParaRPr lang="zh-CN" altLang="en-US" sz="1100" kern="1200" dirty="0"/>
        </a:p>
      </dsp:txBody>
      <dsp:txXfrm>
        <a:off x="3370100" y="1267751"/>
        <a:ext cx="1520606" cy="3144375"/>
      </dsp:txXfrm>
    </dsp:sp>
    <dsp:sp modelId="{1C2F330E-41A0-4A93-9499-1C701D2FCCF0}">
      <dsp:nvSpPr>
        <dsp:cNvPr id="0" name=""/>
        <dsp:cNvSpPr/>
      </dsp:nvSpPr>
      <dsp:spPr>
        <a:xfrm>
          <a:off x="5054859" y="412409"/>
          <a:ext cx="1900758" cy="760303"/>
        </a:xfrm>
        <a:prstGeom prst="chevron">
          <a:avLst/>
        </a:prstGeom>
        <a:gradFill rotWithShape="0">
          <a:gsLst>
            <a:gs pos="0">
              <a:schemeClr val="accent3">
                <a:hueOff val="-6141735"/>
                <a:satOff val="-9600"/>
                <a:lumOff val="18677"/>
                <a:alphaOff val="0"/>
                <a:tint val="50000"/>
                <a:satMod val="300000"/>
              </a:schemeClr>
            </a:gs>
            <a:gs pos="35000">
              <a:schemeClr val="accent3">
                <a:hueOff val="-6141735"/>
                <a:satOff val="-9600"/>
                <a:lumOff val="18677"/>
                <a:alphaOff val="0"/>
                <a:tint val="37000"/>
                <a:satMod val="300000"/>
              </a:schemeClr>
            </a:gs>
            <a:gs pos="100000">
              <a:schemeClr val="accent3">
                <a:hueOff val="-6141735"/>
                <a:satOff val="-9600"/>
                <a:lumOff val="18677"/>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lvl="0" algn="ctr" defTabSz="488950">
            <a:lnSpc>
              <a:spcPct val="90000"/>
            </a:lnSpc>
            <a:spcBef>
              <a:spcPct val="0"/>
            </a:spcBef>
            <a:spcAft>
              <a:spcPct val="35000"/>
            </a:spcAft>
          </a:pPr>
          <a:r>
            <a:rPr lang="zh-CN" altLang="en-US" sz="1100" kern="1200" dirty="0" smtClean="0"/>
            <a:t>编写表单处理</a:t>
          </a:r>
          <a:r>
            <a:rPr lang="en-US" altLang="zh-CN" sz="1100" kern="1200" dirty="0" smtClean="0"/>
            <a:t>Controller</a:t>
          </a:r>
          <a:r>
            <a:rPr lang="zh-CN" altLang="en-US" sz="1100" kern="1200" dirty="0" smtClean="0"/>
            <a:t>代码</a:t>
          </a:r>
          <a:endParaRPr lang="zh-CN" altLang="en-US" sz="1100" kern="1200" dirty="0"/>
        </a:p>
      </dsp:txBody>
      <dsp:txXfrm>
        <a:off x="5435011" y="412409"/>
        <a:ext cx="1140455" cy="760303"/>
      </dsp:txXfrm>
    </dsp:sp>
    <dsp:sp modelId="{AFFA1EBF-5992-4F52-9510-DC6B472226A1}">
      <dsp:nvSpPr>
        <dsp:cNvPr id="0" name=""/>
        <dsp:cNvSpPr/>
      </dsp:nvSpPr>
      <dsp:spPr>
        <a:xfrm>
          <a:off x="5054859" y="1267751"/>
          <a:ext cx="1520606" cy="314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smtClean="0"/>
            <a:t>编写</a:t>
          </a:r>
          <a:r>
            <a:rPr lang="en-US" altLang="zh-CN" sz="1100" kern="1200" dirty="0" err="1" smtClean="0"/>
            <a:t>FormProcessDelegate</a:t>
          </a:r>
          <a:r>
            <a:rPr lang="zh-CN" altLang="en-US" sz="1100" kern="1200" dirty="0" smtClean="0"/>
            <a:t>处理流程表单的保存和服务端验证</a:t>
          </a:r>
          <a:endParaRPr lang="zh-CN" altLang="en-US" sz="1100" kern="1200" dirty="0"/>
        </a:p>
        <a:p>
          <a:pPr marL="57150" lvl="1" indent="-57150" algn="l" defTabSz="488950">
            <a:lnSpc>
              <a:spcPct val="90000"/>
            </a:lnSpc>
            <a:spcBef>
              <a:spcPct val="0"/>
            </a:spcBef>
            <a:spcAft>
              <a:spcPct val="15000"/>
            </a:spcAft>
            <a:buChar char="••"/>
          </a:pPr>
          <a:endParaRPr lang="zh-CN" altLang="en-US" sz="1100" kern="1200" dirty="0"/>
        </a:p>
        <a:p>
          <a:pPr marL="57150" lvl="1" indent="-57150" algn="l" defTabSz="488950">
            <a:lnSpc>
              <a:spcPct val="90000"/>
            </a:lnSpc>
            <a:spcBef>
              <a:spcPct val="0"/>
            </a:spcBef>
            <a:spcAft>
              <a:spcPct val="15000"/>
            </a:spcAft>
            <a:buChar char="••"/>
          </a:pPr>
          <a:r>
            <a:rPr lang="zh-CN" altLang="en-US" sz="1100" kern="1200" dirty="0" smtClean="0"/>
            <a:t>编写</a:t>
          </a:r>
          <a:r>
            <a:rPr lang="en-US" altLang="zh-CN" sz="1100" kern="1200" dirty="0" err="1" smtClean="0"/>
            <a:t>FormProcessDelegate</a:t>
          </a:r>
          <a:r>
            <a:rPr lang="zh-CN" altLang="en-US" sz="1100" kern="1200" dirty="0" smtClean="0"/>
            <a:t>保存和验证弹出窗口中的向导界面提交的表单数据</a:t>
          </a:r>
          <a:endParaRPr lang="zh-CN" altLang="en-US" sz="1100" kern="1200" dirty="0"/>
        </a:p>
        <a:p>
          <a:pPr marL="57150" lvl="1" indent="-57150" algn="l" defTabSz="488950">
            <a:lnSpc>
              <a:spcPct val="90000"/>
            </a:lnSpc>
            <a:spcBef>
              <a:spcPct val="0"/>
            </a:spcBef>
            <a:spcAft>
              <a:spcPct val="15000"/>
            </a:spcAft>
            <a:buChar char="••"/>
          </a:pPr>
          <a:endParaRPr lang="zh-CN" altLang="en-US" sz="1100" kern="1200" dirty="0"/>
        </a:p>
        <a:p>
          <a:pPr marL="57150" lvl="1" indent="-57150" algn="l" defTabSz="488950">
            <a:lnSpc>
              <a:spcPct val="90000"/>
            </a:lnSpc>
            <a:spcBef>
              <a:spcPct val="0"/>
            </a:spcBef>
            <a:spcAft>
              <a:spcPct val="15000"/>
            </a:spcAft>
            <a:buChar char="••"/>
          </a:pPr>
          <a:r>
            <a:rPr lang="zh-CN" altLang="en-US" sz="1100" kern="1200" dirty="0" smtClean="0"/>
            <a:t>编写</a:t>
          </a:r>
          <a:r>
            <a:rPr lang="en-US" altLang="zh-CN" sz="1100" kern="1200" dirty="0" err="1" smtClean="0"/>
            <a:t>FormProcessDeletgate</a:t>
          </a:r>
          <a:r>
            <a:rPr lang="zh-CN" altLang="en-US" sz="1100" kern="1200" dirty="0" smtClean="0"/>
            <a:t>或流程</a:t>
          </a:r>
          <a:r>
            <a:rPr lang="en-US" altLang="zh-CN" sz="1100" kern="1200" dirty="0" smtClean="0"/>
            <a:t>Transition</a:t>
          </a:r>
          <a:r>
            <a:rPr lang="zh-CN" altLang="en-US" sz="1100" kern="1200" dirty="0" smtClean="0"/>
            <a:t>代码处理流程任务完成时的数据保存和验证功能</a:t>
          </a:r>
          <a:endParaRPr lang="zh-CN" altLang="en-US" sz="1100" kern="1200" dirty="0"/>
        </a:p>
        <a:p>
          <a:pPr marL="57150" lvl="1" indent="-57150" algn="l" defTabSz="488950">
            <a:lnSpc>
              <a:spcPct val="90000"/>
            </a:lnSpc>
            <a:spcBef>
              <a:spcPct val="0"/>
            </a:spcBef>
            <a:spcAft>
              <a:spcPct val="15000"/>
            </a:spcAft>
            <a:buChar char="••"/>
          </a:pPr>
          <a:endParaRPr lang="zh-CN" altLang="en-US" sz="1100" kern="1200" dirty="0"/>
        </a:p>
      </dsp:txBody>
      <dsp:txXfrm>
        <a:off x="5054859" y="1267751"/>
        <a:ext cx="1520606" cy="3144375"/>
      </dsp:txXfrm>
    </dsp:sp>
    <dsp:sp modelId="{127D84C3-BBA5-4932-8573-C2D3B2DDBD89}">
      <dsp:nvSpPr>
        <dsp:cNvPr id="0" name=""/>
        <dsp:cNvSpPr/>
      </dsp:nvSpPr>
      <dsp:spPr>
        <a:xfrm>
          <a:off x="6739617" y="412409"/>
          <a:ext cx="1900758" cy="760303"/>
        </a:xfrm>
        <a:prstGeom prst="chevron">
          <a:avLst/>
        </a:prstGeom>
        <a:gradFill rotWithShape="0">
          <a:gsLst>
            <a:gs pos="0">
              <a:schemeClr val="accent3">
                <a:hueOff val="-8188979"/>
                <a:satOff val="-12800"/>
                <a:lumOff val="24903"/>
                <a:alphaOff val="0"/>
                <a:tint val="50000"/>
                <a:satMod val="300000"/>
              </a:schemeClr>
            </a:gs>
            <a:gs pos="35000">
              <a:schemeClr val="accent3">
                <a:hueOff val="-8188979"/>
                <a:satOff val="-12800"/>
                <a:lumOff val="24903"/>
                <a:alphaOff val="0"/>
                <a:tint val="37000"/>
                <a:satMod val="300000"/>
              </a:schemeClr>
            </a:gs>
            <a:gs pos="100000">
              <a:schemeClr val="accent3">
                <a:hueOff val="-8188979"/>
                <a:satOff val="-12800"/>
                <a:lumOff val="24903"/>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lvl="0" algn="ctr" defTabSz="488950">
            <a:lnSpc>
              <a:spcPct val="90000"/>
            </a:lnSpc>
            <a:spcBef>
              <a:spcPct val="0"/>
            </a:spcBef>
            <a:spcAft>
              <a:spcPct val="35000"/>
            </a:spcAft>
          </a:pPr>
          <a:r>
            <a:rPr lang="zh-CN" altLang="en-US" sz="1100" kern="1200" dirty="0" smtClean="0"/>
            <a:t>流程功能整合及测试</a:t>
          </a:r>
          <a:endParaRPr lang="zh-CN" altLang="en-US" sz="1100" kern="1200" dirty="0"/>
        </a:p>
      </dsp:txBody>
      <dsp:txXfrm>
        <a:off x="7119769" y="412409"/>
        <a:ext cx="1140455" cy="760303"/>
      </dsp:txXfrm>
    </dsp:sp>
    <dsp:sp modelId="{DEAB33FB-7171-4C8A-A08E-B8416D602B03}">
      <dsp:nvSpPr>
        <dsp:cNvPr id="0" name=""/>
        <dsp:cNvSpPr/>
      </dsp:nvSpPr>
      <dsp:spPr>
        <a:xfrm>
          <a:off x="6739617" y="1267751"/>
          <a:ext cx="1520606" cy="314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smtClean="0"/>
            <a:t>整合页面和流程等各个功能</a:t>
          </a:r>
          <a:endParaRPr lang="zh-CN" altLang="en-US" sz="1100" kern="1200" dirty="0"/>
        </a:p>
        <a:p>
          <a:pPr marL="57150" lvl="1" indent="-57150" algn="l" defTabSz="488950">
            <a:lnSpc>
              <a:spcPct val="90000"/>
            </a:lnSpc>
            <a:spcBef>
              <a:spcPct val="0"/>
            </a:spcBef>
            <a:spcAft>
              <a:spcPct val="15000"/>
            </a:spcAft>
            <a:buChar char="••"/>
          </a:pPr>
          <a:endParaRPr lang="zh-CN" altLang="en-US" sz="1100" kern="1200" dirty="0"/>
        </a:p>
        <a:p>
          <a:pPr marL="57150" lvl="1" indent="-57150" algn="l" defTabSz="488950">
            <a:lnSpc>
              <a:spcPct val="90000"/>
            </a:lnSpc>
            <a:spcBef>
              <a:spcPct val="0"/>
            </a:spcBef>
            <a:spcAft>
              <a:spcPct val="15000"/>
            </a:spcAft>
            <a:buChar char="••"/>
          </a:pPr>
          <a:r>
            <a:rPr lang="zh-CN" altLang="en-US" sz="1100" kern="1200" dirty="0" smtClean="0"/>
            <a:t>流程的全覆盖功能测试</a:t>
          </a:r>
          <a:endParaRPr lang="zh-CN" altLang="en-US" sz="1100" kern="1200" dirty="0"/>
        </a:p>
      </dsp:txBody>
      <dsp:txXfrm>
        <a:off x="6739617" y="1267751"/>
        <a:ext cx="1520606" cy="31443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FA1CA1-A72B-47BA-BCA5-DDED3F494F07}">
      <dsp:nvSpPr>
        <dsp:cNvPr id="0" name=""/>
        <dsp:cNvSpPr/>
      </dsp:nvSpPr>
      <dsp:spPr>
        <a:xfrm>
          <a:off x="1488" y="463053"/>
          <a:ext cx="1324570" cy="529828"/>
        </a:xfrm>
        <a:prstGeom prst="chevron">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lvl="0" algn="ctr" defTabSz="488950">
            <a:lnSpc>
              <a:spcPct val="90000"/>
            </a:lnSpc>
            <a:spcBef>
              <a:spcPct val="0"/>
            </a:spcBef>
            <a:spcAft>
              <a:spcPct val="35000"/>
            </a:spcAft>
          </a:pPr>
          <a:r>
            <a:rPr lang="zh-CN" altLang="en-US" sz="1100" kern="1200" dirty="0" smtClean="0"/>
            <a:t>自动机初始化流程表单对象</a:t>
          </a:r>
          <a:endParaRPr lang="zh-CN" altLang="en-US" sz="1100" kern="1200" dirty="0"/>
        </a:p>
      </dsp:txBody>
      <dsp:txXfrm>
        <a:off x="266402" y="463053"/>
        <a:ext cx="794742" cy="529828"/>
      </dsp:txXfrm>
    </dsp:sp>
    <dsp:sp modelId="{1774EC53-0F85-472E-AB7D-C3D670296B2D}">
      <dsp:nvSpPr>
        <dsp:cNvPr id="0" name=""/>
        <dsp:cNvSpPr/>
      </dsp:nvSpPr>
      <dsp:spPr>
        <a:xfrm>
          <a:off x="1193601" y="463053"/>
          <a:ext cx="1324570" cy="529828"/>
        </a:xfrm>
        <a:prstGeom prst="chevron">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lvl="0" algn="ctr" defTabSz="488950">
            <a:lnSpc>
              <a:spcPct val="90000"/>
            </a:lnSpc>
            <a:spcBef>
              <a:spcPct val="0"/>
            </a:spcBef>
            <a:spcAft>
              <a:spcPct val="35000"/>
            </a:spcAft>
          </a:pPr>
          <a:r>
            <a:rPr lang="zh-CN" altLang="en-US" sz="1100" kern="1200" dirty="0" smtClean="0"/>
            <a:t>角色</a:t>
          </a:r>
          <a:r>
            <a:rPr lang="en-US" altLang="zh-CN" sz="1100" kern="1200" dirty="0" smtClean="0"/>
            <a:t>1</a:t>
          </a:r>
          <a:r>
            <a:rPr lang="zh-CN" altLang="en-US" sz="1100" kern="1200" dirty="0" smtClean="0"/>
            <a:t>编辑流程表单对象</a:t>
          </a:r>
          <a:endParaRPr lang="zh-CN" altLang="en-US" sz="1100" kern="1200" dirty="0"/>
        </a:p>
      </dsp:txBody>
      <dsp:txXfrm>
        <a:off x="1458515" y="463053"/>
        <a:ext cx="794742" cy="529828"/>
      </dsp:txXfrm>
    </dsp:sp>
    <dsp:sp modelId="{63CA40B3-410A-4749-AAD9-1BA3BBB4B667}">
      <dsp:nvSpPr>
        <dsp:cNvPr id="0" name=""/>
        <dsp:cNvSpPr/>
      </dsp:nvSpPr>
      <dsp:spPr>
        <a:xfrm>
          <a:off x="2385714" y="463053"/>
          <a:ext cx="1324570" cy="529828"/>
        </a:xfrm>
        <a:prstGeom prst="chevron">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lvl="0" algn="ctr" defTabSz="488950">
            <a:lnSpc>
              <a:spcPct val="90000"/>
            </a:lnSpc>
            <a:spcBef>
              <a:spcPct val="0"/>
            </a:spcBef>
            <a:spcAft>
              <a:spcPct val="35000"/>
            </a:spcAft>
          </a:pPr>
          <a:r>
            <a:rPr lang="zh-CN" altLang="en-US" sz="1100" kern="1200" dirty="0" smtClean="0"/>
            <a:t>角色</a:t>
          </a:r>
          <a:r>
            <a:rPr lang="en-US" altLang="zh-CN" sz="1100" kern="1200" dirty="0" smtClean="0"/>
            <a:t>2</a:t>
          </a:r>
          <a:r>
            <a:rPr lang="zh-CN" altLang="en-US" sz="1100" kern="1200" dirty="0" smtClean="0"/>
            <a:t>编辑流程表单对象</a:t>
          </a:r>
          <a:endParaRPr lang="zh-CN" altLang="en-US" sz="1100" kern="1200" dirty="0"/>
        </a:p>
      </dsp:txBody>
      <dsp:txXfrm>
        <a:off x="2650628" y="463053"/>
        <a:ext cx="794742" cy="529828"/>
      </dsp:txXfrm>
    </dsp:sp>
    <dsp:sp modelId="{EBE72269-149B-41AC-9B94-664CED8D0107}">
      <dsp:nvSpPr>
        <dsp:cNvPr id="0" name=""/>
        <dsp:cNvSpPr/>
      </dsp:nvSpPr>
      <dsp:spPr>
        <a:xfrm>
          <a:off x="3577828" y="463053"/>
          <a:ext cx="1324570" cy="529828"/>
        </a:xfrm>
        <a:prstGeom prst="chevron">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lvl="0" algn="ctr" defTabSz="488950">
            <a:lnSpc>
              <a:spcPct val="90000"/>
            </a:lnSpc>
            <a:spcBef>
              <a:spcPct val="0"/>
            </a:spcBef>
            <a:spcAft>
              <a:spcPct val="35000"/>
            </a:spcAft>
          </a:pPr>
          <a:r>
            <a:rPr lang="zh-CN" altLang="en-US" sz="1100" kern="1200" dirty="0" smtClean="0"/>
            <a:t>审核流程表单</a:t>
          </a:r>
          <a:endParaRPr lang="zh-CN" altLang="en-US" sz="1100" kern="1200" dirty="0"/>
        </a:p>
      </dsp:txBody>
      <dsp:txXfrm>
        <a:off x="3842742" y="463053"/>
        <a:ext cx="794742" cy="529828"/>
      </dsp:txXfrm>
    </dsp:sp>
    <dsp:sp modelId="{6B20DD99-01B8-46BD-8C3B-44A59E9C2740}">
      <dsp:nvSpPr>
        <dsp:cNvPr id="0" name=""/>
        <dsp:cNvSpPr/>
      </dsp:nvSpPr>
      <dsp:spPr>
        <a:xfrm>
          <a:off x="4769941" y="463053"/>
          <a:ext cx="1324570" cy="529828"/>
        </a:xfrm>
        <a:prstGeom prst="chevron">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lvl="0" algn="ctr" defTabSz="488950">
            <a:lnSpc>
              <a:spcPct val="90000"/>
            </a:lnSpc>
            <a:spcBef>
              <a:spcPct val="0"/>
            </a:spcBef>
            <a:spcAft>
              <a:spcPct val="35000"/>
            </a:spcAft>
          </a:pPr>
          <a:r>
            <a:rPr lang="zh-CN" altLang="en-US" sz="1100" kern="1200" dirty="0" smtClean="0"/>
            <a:t>审核后的处理逻辑</a:t>
          </a:r>
          <a:endParaRPr lang="zh-CN" altLang="en-US" sz="1100" kern="1200" dirty="0"/>
        </a:p>
      </dsp:txBody>
      <dsp:txXfrm>
        <a:off x="5034855" y="463053"/>
        <a:ext cx="794742" cy="52982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C0D988D-6A11-4888-99FC-FFA4EFB0043F}" type="datetimeFigureOut">
              <a:rPr lang="zh-CN" altLang="en-US" smtClean="0"/>
              <a:t>2016/7/9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27EDA14-1F05-4FE6-A730-A634B843023B}" type="slidenum">
              <a:rPr lang="zh-CN" altLang="en-US" smtClean="0"/>
              <a:t>‹#›</a:t>
            </a:fld>
            <a:endParaRPr lang="zh-CN" altLang="en-US"/>
          </a:p>
        </p:txBody>
      </p:sp>
    </p:spTree>
    <p:extLst>
      <p:ext uri="{BB962C8B-B14F-4D97-AF65-F5344CB8AC3E}">
        <p14:creationId xmlns:p14="http://schemas.microsoft.com/office/powerpoint/2010/main" val="290240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27EDA14-1F05-4FE6-A730-A634B843023B}" type="slidenum">
              <a:rPr lang="zh-CN" altLang="en-US" smtClean="0"/>
              <a:t>63</a:t>
            </a:fld>
            <a:endParaRPr lang="zh-CN" altLang="en-US"/>
          </a:p>
        </p:txBody>
      </p:sp>
    </p:spTree>
    <p:extLst>
      <p:ext uri="{BB962C8B-B14F-4D97-AF65-F5344CB8AC3E}">
        <p14:creationId xmlns:p14="http://schemas.microsoft.com/office/powerpoint/2010/main" val="3718598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27EDA14-1F05-4FE6-A730-A634B843023B}" type="slidenum">
              <a:rPr lang="zh-CN" altLang="en-US" smtClean="0"/>
              <a:t>64</a:t>
            </a:fld>
            <a:endParaRPr lang="zh-CN" altLang="en-US"/>
          </a:p>
        </p:txBody>
      </p:sp>
    </p:spTree>
    <p:extLst>
      <p:ext uri="{BB962C8B-B14F-4D97-AF65-F5344CB8AC3E}">
        <p14:creationId xmlns:p14="http://schemas.microsoft.com/office/powerpoint/2010/main" val="23417778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grpSp>
        <p:nvGrpSpPr>
          <p:cNvPr id="6" name="Group 5"/>
          <p:cNvGrpSpPr/>
          <p:nvPr/>
        </p:nvGrpSpPr>
        <p:grpSpPr>
          <a:xfrm>
            <a:off x="0" y="0"/>
            <a:ext cx="9144000" cy="6858000"/>
            <a:chOff x="0" y="0"/>
            <a:chExt cx="9144000" cy="685800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9768" y="365760"/>
              <a:ext cx="3174276" cy="329184"/>
            </a:xfrm>
            <a:prstGeom prst="rect">
              <a:avLst/>
            </a:prstGeom>
          </p:spPr>
        </p:pic>
      </p:grpSp>
      <p:sp>
        <p:nvSpPr>
          <p:cNvPr id="2" name="Title 1"/>
          <p:cNvSpPr>
            <a:spLocks noGrp="1"/>
          </p:cNvSpPr>
          <p:nvPr>
            <p:ph type="ctrTitle" hasCustomPrompt="1"/>
          </p:nvPr>
        </p:nvSpPr>
        <p:spPr>
          <a:xfrm>
            <a:off x="374904" y="2155911"/>
            <a:ext cx="4008560" cy="923330"/>
          </a:xfrm>
        </p:spPr>
        <p:txBody>
          <a:bodyPr wrap="square" anchor="ctr" anchorCtr="0">
            <a:spAutoFit/>
          </a:bodyPr>
          <a:lstStyle>
            <a:lvl1pPr>
              <a:defRPr sz="3000">
                <a:solidFill>
                  <a:schemeClr val="bg1"/>
                </a:solidFill>
                <a:effectLst>
                  <a:outerShdw blurRad="38100" dist="38100" dir="2700000" algn="tl">
                    <a:srgbClr val="000000">
                      <a:alpha val="43137"/>
                    </a:srgbClr>
                  </a:outerShdw>
                </a:effectLst>
              </a:defRPr>
            </a:lvl1pPr>
          </a:lstStyle>
          <a:p>
            <a:r>
              <a:rPr lang="en-US" dirty="0" smtClean="0"/>
              <a:t>Click to Add Presentation Title</a:t>
            </a:r>
            <a:endParaRPr lang="en-US" dirty="0"/>
          </a:p>
        </p:txBody>
      </p:sp>
      <p:sp>
        <p:nvSpPr>
          <p:cNvPr id="3" name="Subtitle 2"/>
          <p:cNvSpPr>
            <a:spLocks noGrp="1"/>
          </p:cNvSpPr>
          <p:nvPr>
            <p:ph type="subTitle" idx="1" hasCustomPrompt="1"/>
          </p:nvPr>
        </p:nvSpPr>
        <p:spPr>
          <a:xfrm>
            <a:off x="394524" y="4988450"/>
            <a:ext cx="3721608" cy="246221"/>
          </a:xfrm>
        </p:spPr>
        <p:txBody>
          <a:bodyPr wrap="square" anchor="b">
            <a:spAutoFit/>
          </a:bodyPr>
          <a:lstStyle>
            <a:lvl1pPr marL="0" indent="0" algn="l">
              <a:spcBef>
                <a:spcPts val="0"/>
              </a:spcBef>
              <a:buNone/>
              <a:defRPr sz="1600" b="1">
                <a:solidFill>
                  <a:schemeClr val="bg1"/>
                </a:solidFill>
                <a:effectLst>
                  <a:outerShdw blurRad="38100" dist="38100" dir="2700000" algn="tl">
                    <a:srgbClr val="000000">
                      <a:alpha val="43137"/>
                    </a:srgb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Add Presenter’s Name</a:t>
            </a:r>
            <a:endParaRPr lang="en-US" dirty="0"/>
          </a:p>
        </p:txBody>
      </p:sp>
      <p:sp>
        <p:nvSpPr>
          <p:cNvPr id="8" name="Text Placeholder 7"/>
          <p:cNvSpPr>
            <a:spLocks noGrp="1"/>
          </p:cNvSpPr>
          <p:nvPr>
            <p:ph type="body" sz="quarter" idx="10" hasCustomPrompt="1"/>
          </p:nvPr>
        </p:nvSpPr>
        <p:spPr>
          <a:xfrm>
            <a:off x="394524" y="5250577"/>
            <a:ext cx="3730752" cy="327494"/>
          </a:xfrm>
        </p:spPr>
        <p:txBody>
          <a:bodyPr/>
          <a:lstStyle>
            <a:lvl1pPr marL="0" indent="0">
              <a:buNone/>
              <a:defRPr sz="1500">
                <a:solidFill>
                  <a:schemeClr val="bg1"/>
                </a:solidFill>
                <a:effectLst>
                  <a:outerShdw blurRad="38100" dist="38100" dir="2700000" algn="tl">
                    <a:srgbClr val="000000">
                      <a:alpha val="43137"/>
                    </a:srgbClr>
                  </a:outerShdw>
                </a:effectLst>
                <a:latin typeface="Arial Narrow" pitchFamily="34" charset="0"/>
              </a:defRPr>
            </a:lvl1pPr>
            <a:lvl2pPr marL="455613"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smtClean="0"/>
              <a:t>Click to Add Presenter’s Title</a:t>
            </a:r>
          </a:p>
        </p:txBody>
      </p:sp>
      <p:sp>
        <p:nvSpPr>
          <p:cNvPr id="10" name="Text Placeholder 9"/>
          <p:cNvSpPr>
            <a:spLocks noGrp="1"/>
          </p:cNvSpPr>
          <p:nvPr>
            <p:ph type="body" sz="quarter" idx="12" hasCustomPrompt="1"/>
          </p:nvPr>
        </p:nvSpPr>
        <p:spPr>
          <a:xfrm>
            <a:off x="393192" y="6089904"/>
            <a:ext cx="2907792" cy="310896"/>
          </a:xfrm>
        </p:spPr>
        <p:txBody>
          <a:bodyPr/>
          <a:lstStyle>
            <a:lvl1pPr marL="0" indent="0">
              <a:buFontTx/>
              <a:buNone/>
              <a:defRPr sz="1500">
                <a:solidFill>
                  <a:schemeClr val="bg1"/>
                </a:solidFill>
                <a:effectLst>
                  <a:outerShdw blurRad="38100" dist="38100" dir="2700000" algn="tl">
                    <a:srgbClr val="000000">
                      <a:alpha val="43137"/>
                    </a:srgbClr>
                  </a:outerShdw>
                </a:effectLst>
                <a:latin typeface="Arial Narrow" pitchFamily="34" charset="0"/>
              </a:defRPr>
            </a:lvl1pPr>
            <a:lvl2pPr marL="455613" indent="0">
              <a:buFontTx/>
              <a:buNone/>
              <a:defRPr sz="1500">
                <a:solidFill>
                  <a:schemeClr val="bg1"/>
                </a:solidFill>
                <a:latin typeface="Arial Narrow" pitchFamily="34" charset="0"/>
              </a:defRPr>
            </a:lvl2pPr>
            <a:lvl3pPr marL="914400" indent="0">
              <a:buFontTx/>
              <a:buNone/>
              <a:defRPr sz="1500">
                <a:solidFill>
                  <a:schemeClr val="bg1"/>
                </a:solidFill>
                <a:latin typeface="Arial Narrow" pitchFamily="34" charset="0"/>
              </a:defRPr>
            </a:lvl3pPr>
            <a:lvl4pPr marL="1371600" indent="0">
              <a:buFontTx/>
              <a:buNone/>
              <a:defRPr sz="1500">
                <a:solidFill>
                  <a:schemeClr val="bg1"/>
                </a:solidFill>
                <a:latin typeface="Arial Narrow" pitchFamily="34" charset="0"/>
              </a:defRPr>
            </a:lvl4pPr>
            <a:lvl5pPr marL="1828800" indent="0">
              <a:buFontTx/>
              <a:buNone/>
              <a:defRPr sz="1500">
                <a:solidFill>
                  <a:schemeClr val="bg1"/>
                </a:solidFill>
                <a:latin typeface="Arial Narrow" pitchFamily="34" charset="0"/>
              </a:defRPr>
            </a:lvl5pPr>
          </a:lstStyle>
          <a:p>
            <a:pPr lvl="0"/>
            <a:r>
              <a:rPr lang="en-US" dirty="0" smtClean="0"/>
              <a:t>Click to Add Date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One-third/Two-thir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390900" y="1380744"/>
            <a:ext cx="5526088" cy="5029200"/>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8" name="Content Placeholder 2"/>
          <p:cNvSpPr>
            <a:spLocks noGrp="1"/>
          </p:cNvSpPr>
          <p:nvPr>
            <p:ph idx="13"/>
          </p:nvPr>
        </p:nvSpPr>
        <p:spPr>
          <a:xfrm>
            <a:off x="219250" y="1380744"/>
            <a:ext cx="2771600" cy="5029200"/>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12" name="Title 11"/>
          <p:cNvSpPr>
            <a:spLocks noGrp="1"/>
          </p:cNvSpPr>
          <p:nvPr>
            <p:ph type="title"/>
          </p:nvPr>
        </p:nvSpPr>
        <p:spPr/>
        <p:txBody>
          <a:bodyPr/>
          <a:lstStyle/>
          <a:p>
            <a:r>
              <a:rPr lang="zh-CN" altLang="en-US" smtClean="0"/>
              <a:t>单击此处编辑母版标题样式</a:t>
            </a:r>
            <a:endParaRPr lang="en-US"/>
          </a:p>
        </p:txBody>
      </p:sp>
      <p:sp>
        <p:nvSpPr>
          <p:cNvPr id="7" name="Subtitle 2"/>
          <p:cNvSpPr>
            <a:spLocks noGrp="1" noChangeAspect="1"/>
          </p:cNvSpPr>
          <p:nvPr>
            <p:ph type="subTitle" idx="16"/>
          </p:nvPr>
        </p:nvSpPr>
        <p:spPr>
          <a:xfrm>
            <a:off x="215590" y="896112"/>
            <a:ext cx="8695944" cy="338328"/>
          </a:xfrm>
        </p:spPr>
        <p:txBody>
          <a:bodyPr/>
          <a:lstStyle>
            <a:lvl1pPr marL="0" indent="0" algn="l">
              <a:buNone/>
              <a:defRPr sz="2200">
                <a:solidFill>
                  <a:schemeClr val="tx1"/>
                </a:solidFill>
                <a:latin typeface="Arial Narrow"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a:p>
        </p:txBody>
      </p:sp>
      <p:sp>
        <p:nvSpPr>
          <p:cNvPr id="6" name="Footer Placeholder 4"/>
          <p:cNvSpPr>
            <a:spLocks noGrp="1"/>
          </p:cNvSpPr>
          <p:nvPr>
            <p:ph type="ftr" sz="quarter" idx="3"/>
          </p:nvPr>
        </p:nvSpPr>
        <p:spPr>
          <a:xfrm>
            <a:off x="2322576" y="6711696"/>
            <a:ext cx="4498848" cy="109728"/>
          </a:xfrm>
          <a:prstGeom prst="rect">
            <a:avLst/>
          </a:prstGeom>
        </p:spPr>
        <p:txBody>
          <a:bodyPr lIns="0" tIns="0" rIns="0" bIns="0"/>
          <a:lstStyle>
            <a:lvl1pPr algn="ctr">
              <a:defRPr sz="700" b="1"/>
            </a:lvl1p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grpSp>
        <p:nvGrpSpPr>
          <p:cNvPr id="4" name="Group 3"/>
          <p:cNvGrpSpPr/>
          <p:nvPr/>
        </p:nvGrpSpPr>
        <p:grpSpPr>
          <a:xfrm>
            <a:off x="0" y="-2"/>
            <a:ext cx="9144000" cy="6858001"/>
            <a:chOff x="0" y="-2"/>
            <a:chExt cx="9144000" cy="6858001"/>
          </a:xfrm>
        </p:grpSpPr>
        <p:sp>
          <p:nvSpPr>
            <p:cNvPr id="8" name="Rectangle 7"/>
            <p:cNvSpPr/>
            <p:nvPr/>
          </p:nvSpPr>
          <p:spPr>
            <a:xfrm flipV="1">
              <a:off x="0" y="-2"/>
              <a:ext cx="9144000" cy="6858001"/>
            </a:xfrm>
            <a:prstGeom prst="rect">
              <a:avLst/>
            </a:prstGeom>
            <a:gradFill rotWithShape="1">
              <a:gsLst>
                <a:gs pos="0">
                  <a:srgbClr val="236192"/>
                </a:gs>
                <a:gs pos="100000">
                  <a:srgbClr val="236192"/>
                </a:gs>
                <a:gs pos="50000">
                  <a:srgbClr val="009CDE"/>
                </a:gs>
              </a:gsLst>
              <a:lin ang="0" scaled="0"/>
            </a:gradFill>
            <a:ln w="9525" cap="flat" cmpd="sng" algn="ctr">
              <a:noFill/>
              <a:prstDash val="solid"/>
            </a:ln>
            <a:effectLst>
              <a:outerShdw blurRad="50800" dist="12700" dir="16200000"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Arial"/>
                <a:ea typeface="+mn-ea"/>
                <a:cs typeface="+mn-cs"/>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4738" y="2923761"/>
              <a:ext cx="7154524" cy="1010474"/>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AE7D827D-717A-4D16-A79E-ACB89FE9EB75}" type="datetimeFigureOut">
              <a:rPr lang="zh-CN" altLang="en-US" smtClean="0"/>
              <a:t>2016/7/9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FB5D79FC-B79F-441F-99A9-2138105F5F79}" type="slidenum">
              <a:rPr lang="zh-CN" altLang="en-US" smtClean="0"/>
              <a:t>‹#›</a:t>
            </a:fld>
            <a:endParaRPr lang="zh-CN" altLang="en-US"/>
          </a:p>
        </p:txBody>
      </p:sp>
    </p:spTree>
    <p:extLst>
      <p:ext uri="{BB962C8B-B14F-4D97-AF65-F5344CB8AC3E}">
        <p14:creationId xmlns:p14="http://schemas.microsoft.com/office/powerpoint/2010/main" val="26307728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Divider">
    <p:spTree>
      <p:nvGrpSpPr>
        <p:cNvPr id="1" name=""/>
        <p:cNvGrpSpPr/>
        <p:nvPr/>
      </p:nvGrpSpPr>
      <p:grpSpPr>
        <a:xfrm>
          <a:off x="0" y="0"/>
          <a:ext cx="0" cy="0"/>
          <a:chOff x="0" y="0"/>
          <a:chExt cx="0" cy="0"/>
        </a:xfrm>
      </p:grpSpPr>
      <p:sp>
        <p:nvSpPr>
          <p:cNvPr id="13" name="Rectangle 12"/>
          <p:cNvSpPr/>
          <p:nvPr/>
        </p:nvSpPr>
        <p:spPr>
          <a:xfrm flipV="1">
            <a:off x="-2466" y="5682343"/>
            <a:ext cx="9146465" cy="1175657"/>
          </a:xfrm>
          <a:prstGeom prst="rect">
            <a:avLst/>
          </a:prstGeom>
          <a:gradFill rotWithShape="1">
            <a:gsLst>
              <a:gs pos="0">
                <a:srgbClr val="236192"/>
              </a:gs>
              <a:gs pos="100000">
                <a:srgbClr val="236192"/>
              </a:gs>
              <a:gs pos="50000">
                <a:srgbClr val="009CDE"/>
              </a:gs>
            </a:gsLst>
            <a:lin ang="0" scaled="0"/>
          </a:gradFill>
          <a:ln w="9525" cap="flat" cmpd="sng" algn="ctr">
            <a:noFill/>
            <a:prstDash val="solid"/>
          </a:ln>
          <a:effectLst>
            <a:outerShdw blurRad="50800" dist="12700" dir="16200000"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Arial"/>
              <a:ea typeface="+mn-ea"/>
              <a:cs typeface="+mn-cs"/>
            </a:endParaRPr>
          </a:p>
        </p:txBody>
      </p:sp>
      <p:sp>
        <p:nvSpPr>
          <p:cNvPr id="24" name="Rectangle 6"/>
          <p:cNvSpPr txBox="1">
            <a:spLocks noChangeArrowheads="1"/>
          </p:cNvSpPr>
          <p:nvPr/>
        </p:nvSpPr>
        <p:spPr bwMode="auto">
          <a:xfrm>
            <a:off x="8479608" y="6711449"/>
            <a:ext cx="444500" cy="10772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8D7874BA-B114-4D1F-A449-70AD1C45E88A}" type="slidenum">
              <a:rPr kumimoji="0" lang="en-US" b="0" i="0" u="none" strike="noStrike" kern="1200" cap="none" spc="0" normalizeH="0" baseline="0" noProof="0" smtClean="0">
                <a:ln>
                  <a:noFill/>
                </a:ln>
                <a:solidFill>
                  <a:schemeClr val="bg1"/>
                </a:solidFill>
                <a:effectLst/>
                <a:uLnTx/>
                <a:uFillTx/>
                <a:latin typeface="Arial" charset="0"/>
                <a:ea typeface="MS PGothic"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b="0" i="0" u="none" strike="noStrike" kern="1200" cap="none" spc="0" normalizeH="0" baseline="0" noProof="0" dirty="0">
              <a:ln>
                <a:noFill/>
              </a:ln>
              <a:solidFill>
                <a:schemeClr val="bg1"/>
              </a:solidFill>
              <a:effectLst/>
              <a:uLnTx/>
              <a:uFillTx/>
              <a:latin typeface="Arial" charset="0"/>
              <a:ea typeface="MS PGothic" pitchFamily="34" charset="-128"/>
              <a:cs typeface="+mn-cs"/>
            </a:endParaRPr>
          </a:p>
        </p:txBody>
      </p:sp>
      <p:sp>
        <p:nvSpPr>
          <p:cNvPr id="12" name="Subtitle 2"/>
          <p:cNvSpPr>
            <a:spLocks noGrp="1" noChangeAspect="1"/>
          </p:cNvSpPr>
          <p:nvPr>
            <p:ph type="subTitle" idx="15"/>
          </p:nvPr>
        </p:nvSpPr>
        <p:spPr>
          <a:xfrm>
            <a:off x="499334" y="3715728"/>
            <a:ext cx="8255129" cy="338328"/>
          </a:xfrm>
        </p:spPr>
        <p:txBody>
          <a:bodyPr/>
          <a:lstStyle>
            <a:lvl1pPr marL="0" indent="0" algn="r">
              <a:buNone/>
              <a:defRPr sz="2200">
                <a:solidFill>
                  <a:schemeClr val="tx1"/>
                </a:solidFill>
                <a:latin typeface="Arial Narrow"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22" name="Title 21"/>
          <p:cNvSpPr>
            <a:spLocks noGrp="1"/>
          </p:cNvSpPr>
          <p:nvPr>
            <p:ph type="title"/>
          </p:nvPr>
        </p:nvSpPr>
        <p:spPr>
          <a:xfrm>
            <a:off x="507159" y="3159824"/>
            <a:ext cx="8255129" cy="457200"/>
          </a:xfrm>
        </p:spPr>
        <p:txBody>
          <a:bodyPr/>
          <a:lstStyle>
            <a:lvl1pPr algn="r">
              <a:defRPr sz="2800">
                <a:solidFill>
                  <a:schemeClr val="tx1"/>
                </a:solidFill>
              </a:defRPr>
            </a:lvl1pPr>
          </a:lstStyle>
          <a:p>
            <a:r>
              <a:rPr lang="zh-CN" altLang="en-US" smtClean="0"/>
              <a:t>单击此处编辑母版标题样式</a:t>
            </a:r>
            <a:endParaRPr lang="en-US" dirty="0"/>
          </a:p>
        </p:txBody>
      </p:sp>
      <p:sp>
        <p:nvSpPr>
          <p:cNvPr id="8" name="Footer Placeholder 4"/>
          <p:cNvSpPr>
            <a:spLocks noGrp="1"/>
          </p:cNvSpPr>
          <p:nvPr>
            <p:ph type="ftr" sz="quarter" idx="3"/>
          </p:nvPr>
        </p:nvSpPr>
        <p:spPr>
          <a:xfrm>
            <a:off x="2322576" y="6711696"/>
            <a:ext cx="4498848" cy="109728"/>
          </a:xfrm>
          <a:prstGeom prst="rect">
            <a:avLst/>
          </a:prstGeom>
        </p:spPr>
        <p:txBody>
          <a:bodyPr lIns="0" tIns="0" rIns="0" bIns="0"/>
          <a:lstStyle>
            <a:lvl1pPr algn="ctr">
              <a:defRPr sz="700" b="1">
                <a:solidFill>
                  <a:schemeClr val="bg1"/>
                </a:solidFill>
              </a:defRPr>
            </a:lvl1pPr>
          </a:lstStyle>
          <a:p>
            <a:endParaRPr lang="zh-CN" altLang="en-US"/>
          </a:p>
        </p:txBody>
      </p:sp>
      <p:sp>
        <p:nvSpPr>
          <p:cNvPr id="9" name="Rectangle 8"/>
          <p:cNvSpPr/>
          <p:nvPr/>
        </p:nvSpPr>
        <p:spPr>
          <a:xfrm>
            <a:off x="-7316" y="0"/>
            <a:ext cx="9151315" cy="1360074"/>
          </a:xfrm>
          <a:prstGeom prst="rect">
            <a:avLst/>
          </a:prstGeom>
          <a:gradFill rotWithShape="1">
            <a:gsLst>
              <a:gs pos="0">
                <a:srgbClr val="236192"/>
              </a:gs>
              <a:gs pos="100000">
                <a:srgbClr val="236192"/>
              </a:gs>
              <a:gs pos="50000">
                <a:srgbClr val="009CDE"/>
              </a:gs>
            </a:gsLst>
            <a:lin ang="0" scaled="0"/>
          </a:gradFill>
          <a:ln w="9525" cap="flat" cmpd="sng" algn="ctr">
            <a:noFill/>
            <a:prstDash val="solid"/>
          </a:ln>
          <a:effectLst>
            <a:outerShdw blurRad="50800" dist="127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Arial"/>
              <a:ea typeface="+mn-ea"/>
              <a:cs typeface="+mn-cs"/>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7476" y="273193"/>
            <a:ext cx="720718" cy="2437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27969"/>
          <a:stretch/>
        </p:blipFill>
        <p:spPr>
          <a:xfrm flipH="1">
            <a:off x="3371813" y="4295375"/>
            <a:ext cx="5772186" cy="2562625"/>
          </a:xfrm>
          <a:prstGeom prst="rect">
            <a:avLst/>
          </a:prstGeom>
        </p:spPr>
      </p:pic>
      <p:sp>
        <p:nvSpPr>
          <p:cNvPr id="10" name="Rectangle 6"/>
          <p:cNvSpPr txBox="1">
            <a:spLocks noChangeArrowheads="1"/>
          </p:cNvSpPr>
          <p:nvPr/>
        </p:nvSpPr>
        <p:spPr bwMode="auto">
          <a:xfrm>
            <a:off x="8479608" y="6711449"/>
            <a:ext cx="444500" cy="10772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8D7874BA-B114-4D1F-A449-70AD1C45E88A}" type="slidenum">
              <a:rPr kumimoji="0" lang="en-US" b="0" i="0" u="none" strike="noStrike" kern="1200" cap="none" spc="0" normalizeH="0" baseline="0" noProof="0" smtClean="0">
                <a:ln>
                  <a:noFill/>
                </a:ln>
                <a:solidFill>
                  <a:schemeClr val="tx1"/>
                </a:solidFill>
                <a:effectLst/>
                <a:uLnTx/>
                <a:uFillTx/>
                <a:latin typeface="Arial" charset="0"/>
                <a:ea typeface="MS PGothic"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b="0" i="0" u="none" strike="noStrike" kern="1200" cap="none" spc="0" normalizeH="0" baseline="0" noProof="0" dirty="0">
              <a:ln>
                <a:noFill/>
              </a:ln>
              <a:solidFill>
                <a:schemeClr val="tx1"/>
              </a:solidFill>
              <a:effectLst/>
              <a:uLnTx/>
              <a:uFillTx/>
              <a:latin typeface="Arial" charset="0"/>
              <a:ea typeface="MS PGothic" pitchFamily="34" charset="-128"/>
              <a:cs typeface="+mn-cs"/>
            </a:endParaRPr>
          </a:p>
        </p:txBody>
      </p:sp>
      <p:sp>
        <p:nvSpPr>
          <p:cNvPr id="8" name="Title 7"/>
          <p:cNvSpPr>
            <a:spLocks noGrp="1"/>
          </p:cNvSpPr>
          <p:nvPr>
            <p:ph type="title"/>
          </p:nvPr>
        </p:nvSpPr>
        <p:spPr>
          <a:xfrm>
            <a:off x="216100" y="151422"/>
            <a:ext cx="7612056" cy="457200"/>
          </a:xfrm>
        </p:spPr>
        <p:txBody>
          <a:bodyPr vert="horz" lIns="0" tIns="0" rIns="0" bIns="0" rtlCol="0" anchor="ctr" anchorCtr="0">
            <a:noAutofit/>
          </a:bodyPr>
          <a:lstStyle>
            <a:lvl1pPr>
              <a:defRPr lang="en-US" dirty="0"/>
            </a:lvl1pPr>
          </a:lstStyle>
          <a:p>
            <a:pPr lvl="0"/>
            <a:r>
              <a:rPr lang="zh-CN" altLang="en-US" smtClean="0"/>
              <a:t>单击此处编辑母版标题样式</a:t>
            </a:r>
            <a:endParaRPr lang="en-US" dirty="0"/>
          </a:p>
        </p:txBody>
      </p:sp>
      <p:sp>
        <p:nvSpPr>
          <p:cNvPr id="7" name="Subtitle 2"/>
          <p:cNvSpPr>
            <a:spLocks noGrp="1" noChangeAspect="1"/>
          </p:cNvSpPr>
          <p:nvPr>
            <p:ph type="subTitle" idx="15"/>
          </p:nvPr>
        </p:nvSpPr>
        <p:spPr>
          <a:xfrm>
            <a:off x="216100" y="896112"/>
            <a:ext cx="8695944" cy="338328"/>
          </a:xfrm>
        </p:spPr>
        <p:txBody>
          <a:bodyPr/>
          <a:lstStyle>
            <a:lvl1pPr marL="0" indent="0" algn="l">
              <a:buNone/>
              <a:defRPr sz="2200">
                <a:solidFill>
                  <a:schemeClr val="tx1"/>
                </a:solidFill>
                <a:latin typeface="Arial Narrow"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a:p>
        </p:txBody>
      </p:sp>
      <p:sp>
        <p:nvSpPr>
          <p:cNvPr id="5" name="Footer Placeholder 4"/>
          <p:cNvSpPr>
            <a:spLocks noGrp="1"/>
          </p:cNvSpPr>
          <p:nvPr>
            <p:ph type="ftr" sz="quarter" idx="3"/>
          </p:nvPr>
        </p:nvSpPr>
        <p:spPr>
          <a:xfrm>
            <a:off x="2322576" y="6711696"/>
            <a:ext cx="4498848" cy="109728"/>
          </a:xfrm>
          <a:prstGeom prst="rect">
            <a:avLst/>
          </a:prstGeom>
        </p:spPr>
        <p:txBody>
          <a:bodyPr lIns="0" tIns="0" rIns="0" bIns="0"/>
          <a:lstStyle>
            <a:lvl1pPr algn="ctr">
              <a:defRPr sz="700" b="1"/>
            </a:lvl1pPr>
          </a:lstStyle>
          <a:p>
            <a:endParaRPr lang="zh-CN" altLang="en-US"/>
          </a:p>
        </p:txBody>
      </p:sp>
      <p:sp>
        <p:nvSpPr>
          <p:cNvPr id="9" name="Text Placeholder 8"/>
          <p:cNvSpPr>
            <a:spLocks noGrp="1"/>
          </p:cNvSpPr>
          <p:nvPr>
            <p:ph type="body" sz="quarter" idx="16"/>
          </p:nvPr>
        </p:nvSpPr>
        <p:spPr>
          <a:xfrm>
            <a:off x="216100" y="1380744"/>
            <a:ext cx="8695944" cy="5029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smtClean="0"/>
              <a:t>单击此处编辑母版标题样式</a:t>
            </a:r>
            <a:endParaRPr lang="en-US" dirty="0"/>
          </a:p>
        </p:txBody>
      </p:sp>
      <p:sp>
        <p:nvSpPr>
          <p:cNvPr id="7" name="Subtitle 2"/>
          <p:cNvSpPr>
            <a:spLocks noGrp="1" noChangeAspect="1"/>
          </p:cNvSpPr>
          <p:nvPr>
            <p:ph type="subTitle" idx="15"/>
          </p:nvPr>
        </p:nvSpPr>
        <p:spPr>
          <a:xfrm>
            <a:off x="215590" y="896112"/>
            <a:ext cx="8695944" cy="338328"/>
          </a:xfrm>
        </p:spPr>
        <p:txBody>
          <a:bodyPr/>
          <a:lstStyle>
            <a:lvl1pPr marL="0" indent="0" algn="l">
              <a:buNone/>
              <a:defRPr sz="2200">
                <a:solidFill>
                  <a:schemeClr val="tx1"/>
                </a:solidFill>
                <a:latin typeface="Arial Narrow"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a:p>
        </p:txBody>
      </p:sp>
      <p:sp>
        <p:nvSpPr>
          <p:cNvPr id="4" name="Footer Placeholder 4"/>
          <p:cNvSpPr>
            <a:spLocks noGrp="1"/>
          </p:cNvSpPr>
          <p:nvPr>
            <p:ph type="ftr" sz="quarter" idx="3"/>
          </p:nvPr>
        </p:nvSpPr>
        <p:spPr>
          <a:xfrm>
            <a:off x="2322576" y="6711696"/>
            <a:ext cx="4498848" cy="109728"/>
          </a:xfrm>
          <a:prstGeom prst="rect">
            <a:avLst/>
          </a:prstGeom>
        </p:spPr>
        <p:txBody>
          <a:bodyPr lIns="0" tIns="0" rIns="0" bIns="0"/>
          <a:lstStyle>
            <a:lvl1pPr algn="ctr">
              <a:defRPr sz="700" b="1"/>
            </a:lvl1p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219456" y="1380744"/>
            <a:ext cx="8699737" cy="5029200"/>
          </a:xfrm>
        </p:spPr>
        <p:txBody>
          <a:bodyPr>
            <a:noAutofit/>
          </a:bodyPr>
          <a:lstStyle>
            <a:lvl1pPr marL="230188" indent="-230188">
              <a:spcBef>
                <a:spcPts val="1800"/>
              </a:spcBef>
              <a:buClr>
                <a:schemeClr val="bg2"/>
              </a:buClr>
              <a:defRPr sz="2000">
                <a:solidFill>
                  <a:schemeClr val="bg2"/>
                </a:solidFill>
              </a:defRPr>
            </a:lvl1pPr>
            <a:lvl2pPr marL="684213" indent="-228600">
              <a:spcBef>
                <a:spcPts val="0"/>
              </a:spcBef>
              <a:spcAft>
                <a:spcPts val="200"/>
              </a:spcAft>
              <a:defRPr sz="1800">
                <a:solidFill>
                  <a:srgbClr val="4C4D4F"/>
                </a:solidFill>
                <a:latin typeface="Arial Narrow" pitchFamily="34" charset="0"/>
              </a:defRPr>
            </a:lvl2pPr>
            <a:lvl3pPr marL="1143000" indent="-228600">
              <a:spcBef>
                <a:spcPts val="0"/>
              </a:spcBef>
              <a:spcAft>
                <a:spcPts val="200"/>
              </a:spcAft>
              <a:defRPr sz="1600">
                <a:solidFill>
                  <a:srgbClr val="4C4D4F"/>
                </a:solidFill>
                <a:latin typeface="Arial Narrow" pitchFamily="34" charset="0"/>
              </a:defRPr>
            </a:lvl3pPr>
            <a:lvl4pPr marL="1428750" indent="-228600">
              <a:defRPr sz="1400">
                <a:solidFill>
                  <a:srgbClr val="4C4D4F"/>
                </a:solidFill>
              </a:defRPr>
            </a:lvl4pPr>
            <a:lvl5pPr marL="1827213" indent="-228600">
              <a:defRPr sz="1400">
                <a:solidFill>
                  <a:srgbClr val="4C4D4F"/>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8" name="Title 7"/>
          <p:cNvSpPr>
            <a:spLocks noGrp="1"/>
          </p:cNvSpPr>
          <p:nvPr>
            <p:ph type="title"/>
          </p:nvPr>
        </p:nvSpPr>
        <p:spPr/>
        <p:txBody>
          <a:bodyPr/>
          <a:lstStyle/>
          <a:p>
            <a:r>
              <a:rPr lang="zh-CN" altLang="en-US" smtClean="0"/>
              <a:t>单击此处编辑母版标题样式</a:t>
            </a:r>
            <a:endParaRPr lang="en-US" dirty="0"/>
          </a:p>
        </p:txBody>
      </p:sp>
      <p:sp>
        <p:nvSpPr>
          <p:cNvPr id="7" name="Subtitle 2"/>
          <p:cNvSpPr>
            <a:spLocks noGrp="1" noChangeAspect="1"/>
          </p:cNvSpPr>
          <p:nvPr>
            <p:ph type="subTitle" idx="15"/>
          </p:nvPr>
        </p:nvSpPr>
        <p:spPr>
          <a:xfrm>
            <a:off x="215590" y="896112"/>
            <a:ext cx="8695944" cy="338328"/>
          </a:xfrm>
        </p:spPr>
        <p:txBody>
          <a:bodyPr/>
          <a:lstStyle>
            <a:lvl1pPr marL="0" indent="0" algn="l">
              <a:buNone/>
              <a:defRPr sz="2200">
                <a:solidFill>
                  <a:schemeClr val="tx1"/>
                </a:solidFill>
                <a:latin typeface="Arial Narrow"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a:p>
        </p:txBody>
      </p:sp>
      <p:sp>
        <p:nvSpPr>
          <p:cNvPr id="5" name="Footer Placeholder 4"/>
          <p:cNvSpPr>
            <a:spLocks noGrp="1"/>
          </p:cNvSpPr>
          <p:nvPr>
            <p:ph type="ftr" sz="quarter" idx="3"/>
          </p:nvPr>
        </p:nvSpPr>
        <p:spPr>
          <a:xfrm>
            <a:off x="2322576" y="6711696"/>
            <a:ext cx="4498848" cy="109728"/>
          </a:xfrm>
          <a:prstGeom prst="rect">
            <a:avLst/>
          </a:prstGeom>
        </p:spPr>
        <p:txBody>
          <a:bodyPr lIns="0" tIns="0" rIns="0" bIns="0"/>
          <a:lstStyle>
            <a:lvl1pPr algn="ctr">
              <a:defRPr sz="700" b="1"/>
            </a:lvl1p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1922" y="1380744"/>
            <a:ext cx="4176132" cy="50292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4" name="Content Placeholder 3"/>
          <p:cNvSpPr>
            <a:spLocks noGrp="1"/>
          </p:cNvSpPr>
          <p:nvPr>
            <p:ph sz="half" idx="2"/>
          </p:nvPr>
        </p:nvSpPr>
        <p:spPr>
          <a:xfrm>
            <a:off x="4740856" y="1380744"/>
            <a:ext cx="4176132" cy="50292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11" name="Title 10"/>
          <p:cNvSpPr>
            <a:spLocks noGrp="1"/>
          </p:cNvSpPr>
          <p:nvPr>
            <p:ph type="title"/>
          </p:nvPr>
        </p:nvSpPr>
        <p:spPr/>
        <p:txBody>
          <a:bodyPr/>
          <a:lstStyle/>
          <a:p>
            <a:r>
              <a:rPr lang="zh-CN" altLang="en-US" smtClean="0"/>
              <a:t>单击此处编辑母版标题样式</a:t>
            </a:r>
            <a:endParaRPr lang="en-US"/>
          </a:p>
        </p:txBody>
      </p:sp>
      <p:sp>
        <p:nvSpPr>
          <p:cNvPr id="7" name="Subtitle 2"/>
          <p:cNvSpPr>
            <a:spLocks noGrp="1" noChangeAspect="1"/>
          </p:cNvSpPr>
          <p:nvPr>
            <p:ph type="subTitle" idx="15"/>
          </p:nvPr>
        </p:nvSpPr>
        <p:spPr>
          <a:xfrm>
            <a:off x="215590" y="896112"/>
            <a:ext cx="8695944" cy="338328"/>
          </a:xfrm>
        </p:spPr>
        <p:txBody>
          <a:bodyPr/>
          <a:lstStyle>
            <a:lvl1pPr marL="0" indent="0" algn="l">
              <a:buNone/>
              <a:defRPr sz="2200">
                <a:solidFill>
                  <a:schemeClr val="tx1"/>
                </a:solidFill>
                <a:latin typeface="Arial Narrow"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a:p>
        </p:txBody>
      </p:sp>
      <p:sp>
        <p:nvSpPr>
          <p:cNvPr id="6" name="Footer Placeholder 4"/>
          <p:cNvSpPr>
            <a:spLocks noGrp="1"/>
          </p:cNvSpPr>
          <p:nvPr>
            <p:ph type="ftr" sz="quarter" idx="3"/>
          </p:nvPr>
        </p:nvSpPr>
        <p:spPr>
          <a:xfrm>
            <a:off x="2322576" y="6711696"/>
            <a:ext cx="4498848" cy="109728"/>
          </a:xfrm>
          <a:prstGeom prst="rect">
            <a:avLst/>
          </a:prstGeom>
        </p:spPr>
        <p:txBody>
          <a:bodyPr lIns="0" tIns="0" rIns="0" bIns="0"/>
          <a:lstStyle>
            <a:lvl1pPr algn="ctr">
              <a:defRPr sz="700" b="1"/>
            </a:lvl1p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221922" y="1380744"/>
            <a:ext cx="2748477" cy="5029200"/>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15" name="Title 14"/>
          <p:cNvSpPr>
            <a:spLocks noGrp="1"/>
          </p:cNvSpPr>
          <p:nvPr>
            <p:ph type="title"/>
          </p:nvPr>
        </p:nvSpPr>
        <p:spPr/>
        <p:txBody>
          <a:bodyPr/>
          <a:lstStyle/>
          <a:p>
            <a:r>
              <a:rPr lang="zh-CN" altLang="en-US" smtClean="0"/>
              <a:t>单击此处编辑母版标题样式</a:t>
            </a:r>
            <a:endParaRPr lang="en-US"/>
          </a:p>
        </p:txBody>
      </p:sp>
      <p:sp>
        <p:nvSpPr>
          <p:cNvPr id="20" name="Content Placeholder 19"/>
          <p:cNvSpPr>
            <a:spLocks noGrp="1"/>
          </p:cNvSpPr>
          <p:nvPr>
            <p:ph sz="quarter" idx="15"/>
          </p:nvPr>
        </p:nvSpPr>
        <p:spPr>
          <a:xfrm>
            <a:off x="3181000" y="1380744"/>
            <a:ext cx="2752344" cy="5029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22" name="Content Placeholder 21"/>
          <p:cNvSpPr>
            <a:spLocks noGrp="1"/>
          </p:cNvSpPr>
          <p:nvPr>
            <p:ph sz="quarter" idx="16"/>
          </p:nvPr>
        </p:nvSpPr>
        <p:spPr>
          <a:xfrm>
            <a:off x="6148120" y="1380744"/>
            <a:ext cx="2752344" cy="5029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8" name="Subtitle 2"/>
          <p:cNvSpPr>
            <a:spLocks noGrp="1" noChangeAspect="1"/>
          </p:cNvSpPr>
          <p:nvPr>
            <p:ph type="subTitle" idx="17"/>
          </p:nvPr>
        </p:nvSpPr>
        <p:spPr>
          <a:xfrm>
            <a:off x="215590" y="896112"/>
            <a:ext cx="8695944" cy="338328"/>
          </a:xfrm>
        </p:spPr>
        <p:txBody>
          <a:bodyPr/>
          <a:lstStyle>
            <a:lvl1pPr marL="0" indent="0" algn="l">
              <a:buNone/>
              <a:defRPr sz="2200">
                <a:solidFill>
                  <a:schemeClr val="tx1"/>
                </a:solidFill>
                <a:latin typeface="Arial Narrow"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a:p>
        </p:txBody>
      </p:sp>
      <p:sp>
        <p:nvSpPr>
          <p:cNvPr id="7" name="Footer Placeholder 4"/>
          <p:cNvSpPr>
            <a:spLocks noGrp="1"/>
          </p:cNvSpPr>
          <p:nvPr>
            <p:ph type="ftr" sz="quarter" idx="3"/>
          </p:nvPr>
        </p:nvSpPr>
        <p:spPr>
          <a:xfrm>
            <a:off x="2322576" y="6711696"/>
            <a:ext cx="4498848" cy="109728"/>
          </a:xfrm>
          <a:prstGeom prst="rect">
            <a:avLst/>
          </a:prstGeom>
        </p:spPr>
        <p:txBody>
          <a:bodyPr lIns="0" tIns="0" rIns="0" bIns="0"/>
          <a:lstStyle>
            <a:lvl1pPr algn="ctr">
              <a:defRPr sz="700" b="1"/>
            </a:lvl1p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smtClean="0"/>
              <a:t>单击此处编辑母版标题样式</a:t>
            </a:r>
            <a:endParaRPr lang="en-US"/>
          </a:p>
        </p:txBody>
      </p:sp>
      <p:sp>
        <p:nvSpPr>
          <p:cNvPr id="12" name="Content Placeholder 11"/>
          <p:cNvSpPr>
            <a:spLocks noGrp="1"/>
          </p:cNvSpPr>
          <p:nvPr>
            <p:ph sz="quarter" idx="14"/>
          </p:nvPr>
        </p:nvSpPr>
        <p:spPr>
          <a:xfrm>
            <a:off x="219456" y="1380744"/>
            <a:ext cx="4071938" cy="237744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14" name="Content Placeholder 11"/>
          <p:cNvSpPr>
            <a:spLocks noGrp="1"/>
          </p:cNvSpPr>
          <p:nvPr>
            <p:ph sz="quarter" idx="16"/>
          </p:nvPr>
        </p:nvSpPr>
        <p:spPr>
          <a:xfrm>
            <a:off x="4845050" y="1380744"/>
            <a:ext cx="4071938" cy="237744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18" name="Content Placeholder 11"/>
          <p:cNvSpPr>
            <a:spLocks noGrp="1"/>
          </p:cNvSpPr>
          <p:nvPr>
            <p:ph sz="quarter" idx="19"/>
          </p:nvPr>
        </p:nvSpPr>
        <p:spPr>
          <a:xfrm>
            <a:off x="219456" y="4041648"/>
            <a:ext cx="4071938" cy="237744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19" name="Content Placeholder 11"/>
          <p:cNvSpPr>
            <a:spLocks noGrp="1"/>
          </p:cNvSpPr>
          <p:nvPr>
            <p:ph sz="quarter" idx="20"/>
          </p:nvPr>
        </p:nvSpPr>
        <p:spPr>
          <a:xfrm>
            <a:off x="4845050" y="4041648"/>
            <a:ext cx="4071938" cy="237744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11" name="Subtitle 2"/>
          <p:cNvSpPr>
            <a:spLocks noGrp="1" noChangeAspect="1"/>
          </p:cNvSpPr>
          <p:nvPr>
            <p:ph type="subTitle" idx="15"/>
          </p:nvPr>
        </p:nvSpPr>
        <p:spPr>
          <a:xfrm>
            <a:off x="215590" y="896112"/>
            <a:ext cx="8695944" cy="338328"/>
          </a:xfrm>
        </p:spPr>
        <p:txBody>
          <a:bodyPr/>
          <a:lstStyle>
            <a:lvl1pPr marL="0" indent="0" algn="l">
              <a:buNone/>
              <a:defRPr sz="2200">
                <a:solidFill>
                  <a:schemeClr val="tx1"/>
                </a:solidFill>
                <a:latin typeface="Arial Narrow"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a:p>
        </p:txBody>
      </p:sp>
      <p:sp>
        <p:nvSpPr>
          <p:cNvPr id="8" name="Footer Placeholder 4"/>
          <p:cNvSpPr>
            <a:spLocks noGrp="1"/>
          </p:cNvSpPr>
          <p:nvPr>
            <p:ph type="ftr" sz="quarter" idx="3"/>
          </p:nvPr>
        </p:nvSpPr>
        <p:spPr>
          <a:xfrm>
            <a:off x="2322576" y="6711696"/>
            <a:ext cx="4498848" cy="109728"/>
          </a:xfrm>
          <a:prstGeom prst="rect">
            <a:avLst/>
          </a:prstGeom>
        </p:spPr>
        <p:txBody>
          <a:bodyPr lIns="0" tIns="0" rIns="0" bIns="0"/>
          <a:lstStyle>
            <a:lvl1pPr algn="ctr">
              <a:defRPr sz="700" b="1"/>
            </a:lvl1p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One Over One">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smtClean="0"/>
              <a:t>单击此处编辑母版标题样式</a:t>
            </a:r>
            <a:endParaRPr lang="en-US"/>
          </a:p>
        </p:txBody>
      </p:sp>
      <p:sp>
        <p:nvSpPr>
          <p:cNvPr id="12" name="Content Placeholder 11"/>
          <p:cNvSpPr>
            <a:spLocks noGrp="1"/>
          </p:cNvSpPr>
          <p:nvPr>
            <p:ph sz="quarter" idx="14"/>
          </p:nvPr>
        </p:nvSpPr>
        <p:spPr>
          <a:xfrm>
            <a:off x="219456" y="1380744"/>
            <a:ext cx="8697532" cy="237744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16" name="Content Placeholder 11"/>
          <p:cNvSpPr>
            <a:spLocks noGrp="1"/>
          </p:cNvSpPr>
          <p:nvPr>
            <p:ph sz="quarter" idx="19"/>
          </p:nvPr>
        </p:nvSpPr>
        <p:spPr>
          <a:xfrm>
            <a:off x="219456" y="4041648"/>
            <a:ext cx="8697532" cy="237744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7" name="Subtitle 2"/>
          <p:cNvSpPr>
            <a:spLocks noGrp="1" noChangeAspect="1"/>
          </p:cNvSpPr>
          <p:nvPr>
            <p:ph type="subTitle" idx="15"/>
          </p:nvPr>
        </p:nvSpPr>
        <p:spPr>
          <a:xfrm>
            <a:off x="215590" y="896112"/>
            <a:ext cx="8695944" cy="338328"/>
          </a:xfrm>
        </p:spPr>
        <p:txBody>
          <a:bodyPr/>
          <a:lstStyle>
            <a:lvl1pPr marL="0" indent="0" algn="l">
              <a:buNone/>
              <a:defRPr sz="2200">
                <a:solidFill>
                  <a:schemeClr val="tx1"/>
                </a:solidFill>
                <a:latin typeface="Arial Narrow"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a:p>
        </p:txBody>
      </p:sp>
      <p:sp>
        <p:nvSpPr>
          <p:cNvPr id="6" name="Footer Placeholder 4"/>
          <p:cNvSpPr>
            <a:spLocks noGrp="1"/>
          </p:cNvSpPr>
          <p:nvPr>
            <p:ph type="ftr" sz="quarter" idx="3"/>
          </p:nvPr>
        </p:nvSpPr>
        <p:spPr>
          <a:xfrm>
            <a:off x="2322576" y="6711696"/>
            <a:ext cx="4498848" cy="109728"/>
          </a:xfrm>
          <a:prstGeom prst="rect">
            <a:avLst/>
          </a:prstGeom>
        </p:spPr>
        <p:txBody>
          <a:bodyPr lIns="0" tIns="0" rIns="0" bIns="0"/>
          <a:lstStyle>
            <a:lvl1pPr algn="ctr">
              <a:defRPr sz="700" b="1"/>
            </a:lvl1p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 name="Group 3"/>
          <p:cNvGrpSpPr/>
          <p:nvPr/>
        </p:nvGrpSpPr>
        <p:grpSpPr>
          <a:xfrm>
            <a:off x="0" y="0"/>
            <a:ext cx="9144000" cy="786384"/>
            <a:chOff x="0" y="0"/>
            <a:chExt cx="9144000" cy="786384"/>
          </a:xfrm>
        </p:grpSpPr>
        <p:sp>
          <p:nvSpPr>
            <p:cNvPr id="16" name="Rectangle 15"/>
            <p:cNvSpPr/>
            <p:nvPr/>
          </p:nvSpPr>
          <p:spPr>
            <a:xfrm>
              <a:off x="0" y="0"/>
              <a:ext cx="9144000" cy="786384"/>
            </a:xfrm>
            <a:prstGeom prst="rect">
              <a:avLst/>
            </a:prstGeom>
            <a:gradFill rotWithShape="1">
              <a:gsLst>
                <a:gs pos="0">
                  <a:srgbClr val="236192"/>
                </a:gs>
                <a:gs pos="100000">
                  <a:srgbClr val="236192"/>
                </a:gs>
                <a:gs pos="50000">
                  <a:srgbClr val="009CDE"/>
                </a:gs>
              </a:gsLst>
              <a:lin ang="0" scaled="0"/>
            </a:gradFill>
            <a:ln w="9525" cap="flat" cmpd="sng" algn="ctr">
              <a:noFill/>
              <a:prstDash val="solid"/>
            </a:ln>
            <a:effectLst>
              <a:outerShdw blurRad="50800" dist="127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Arial"/>
                <a:ea typeface="+mn-ea"/>
                <a:cs typeface="+mn-cs"/>
              </a:endParaRPr>
            </a:p>
          </p:txBody>
        </p:sp>
        <p:pic>
          <p:nvPicPr>
            <p:cNvPr id="13" name="Picture 1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257476" y="273193"/>
              <a:ext cx="720718" cy="243726"/>
            </a:xfrm>
            <a:prstGeom prst="rect">
              <a:avLst/>
            </a:prstGeom>
          </p:spPr>
        </p:pic>
      </p:grpSp>
      <p:sp>
        <p:nvSpPr>
          <p:cNvPr id="2" name="Title Placeholder 1"/>
          <p:cNvSpPr>
            <a:spLocks noGrp="1"/>
          </p:cNvSpPr>
          <p:nvPr>
            <p:ph type="title"/>
          </p:nvPr>
        </p:nvSpPr>
        <p:spPr>
          <a:xfrm>
            <a:off x="216100" y="151088"/>
            <a:ext cx="7612056" cy="457200"/>
          </a:xfrm>
          <a:prstGeom prst="rect">
            <a:avLst/>
          </a:prstGeom>
        </p:spPr>
        <p:txBody>
          <a:bodyPr vert="horz" lIns="0" tIns="0" rIns="0" bIns="0" rtlCol="0" anchor="ctr" anchorCtr="0">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219456" y="1380744"/>
            <a:ext cx="8613648" cy="5029200"/>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Rectangle 6"/>
          <p:cNvSpPr txBox="1">
            <a:spLocks noChangeArrowheads="1"/>
          </p:cNvSpPr>
          <p:nvPr/>
        </p:nvSpPr>
        <p:spPr bwMode="auto">
          <a:xfrm>
            <a:off x="8479608" y="6711449"/>
            <a:ext cx="444500" cy="10772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8D7874BA-B114-4D1F-A449-70AD1C45E88A}" type="slidenum">
              <a:rPr kumimoji="0" lang="en-US" b="0" i="0" u="none" strike="noStrike" kern="1200" cap="none" spc="0" normalizeH="0" baseline="0" noProof="0" smtClean="0">
                <a:ln>
                  <a:noFill/>
                </a:ln>
                <a:solidFill>
                  <a:schemeClr val="tx1"/>
                </a:solidFill>
                <a:effectLst/>
                <a:uLnTx/>
                <a:uFillTx/>
                <a:latin typeface="Arial" charset="0"/>
                <a:ea typeface="MS PGothic"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b="0" i="0" u="none" strike="noStrike" kern="1200" cap="none" spc="0" normalizeH="0" baseline="0" noProof="0" dirty="0">
              <a:ln>
                <a:noFill/>
              </a:ln>
              <a:solidFill>
                <a:schemeClr val="tx1"/>
              </a:solidFill>
              <a:effectLst/>
              <a:uLnTx/>
              <a:uFillTx/>
              <a:latin typeface="Arial" charset="0"/>
              <a:ea typeface="MS PGothic" pitchFamily="34" charset="-128"/>
              <a:cs typeface="+mn-cs"/>
            </a:endParaRPr>
          </a:p>
        </p:txBody>
      </p:sp>
      <p:sp>
        <p:nvSpPr>
          <p:cNvPr id="12" name="Footer Placeholder 4"/>
          <p:cNvSpPr>
            <a:spLocks noGrp="1"/>
          </p:cNvSpPr>
          <p:nvPr>
            <p:ph type="ftr" sz="quarter" idx="3"/>
          </p:nvPr>
        </p:nvSpPr>
        <p:spPr>
          <a:xfrm>
            <a:off x="2322576" y="6711696"/>
            <a:ext cx="4498848" cy="109728"/>
          </a:xfrm>
          <a:prstGeom prst="rect">
            <a:avLst/>
          </a:prstGeom>
        </p:spPr>
        <p:txBody>
          <a:bodyPr lIns="0" tIns="0" rIns="0" bIns="0"/>
          <a:lstStyle>
            <a:lvl1pPr algn="ctr">
              <a:defRPr sz="700" b="1"/>
            </a:lvl1pPr>
          </a:lstStyle>
          <a:p>
            <a:endParaRPr lang="zh-CN" altLang="en-US"/>
          </a:p>
        </p:txBody>
      </p:sp>
      <p:sp>
        <p:nvSpPr>
          <p:cNvPr id="5" name="TextBox 4"/>
          <p:cNvSpPr txBox="1"/>
          <p:nvPr/>
        </p:nvSpPr>
        <p:spPr>
          <a:xfrm rot="20460890">
            <a:off x="937601" y="2946102"/>
            <a:ext cx="7010400" cy="846386"/>
          </a:xfrm>
          <a:prstGeom prst="rect">
            <a:avLst/>
          </a:prstGeom>
          <a:noFill/>
        </p:spPr>
        <p:txBody>
          <a:bodyPr wrap="square" lIns="0" tIns="0" rIns="0" bIns="0" rtlCol="0">
            <a:spAutoFit/>
          </a:bodyPr>
          <a:lstStyle/>
          <a:p>
            <a:r>
              <a:rPr lang="en-US" sz="5500" dirty="0" smtClean="0">
                <a:solidFill>
                  <a:schemeClr val="accent6">
                    <a:lumMod val="40000"/>
                    <a:lumOff val="60000"/>
                  </a:schemeClr>
                </a:solidFill>
              </a:rPr>
              <a:t>PTC CONFIDENTIAL</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txStyles>
    <p:titleStyle>
      <a:lvl1pPr algn="l" defTabSz="914400" rtl="0" eaLnBrk="1" latinLnBrk="0" hangingPunct="1">
        <a:spcBef>
          <a:spcPct val="0"/>
        </a:spcBef>
        <a:buNone/>
        <a:defRPr sz="2400" b="0" kern="1200">
          <a:solidFill>
            <a:schemeClr val="bg1"/>
          </a:solidFill>
          <a:latin typeface="+mj-lt"/>
          <a:ea typeface="+mj-ea"/>
          <a:cs typeface="+mj-cs"/>
        </a:defRPr>
      </a:lvl1pPr>
    </p:titleStyle>
    <p:bodyStyle>
      <a:lvl1pPr marL="230188" indent="-230188" algn="l" defTabSz="914400" rtl="0" eaLnBrk="1" latinLnBrk="0" hangingPunct="1">
        <a:spcBef>
          <a:spcPts val="1800"/>
        </a:spcBef>
        <a:buClr>
          <a:schemeClr val="bg2"/>
        </a:buClr>
        <a:buFont typeface="Arial" pitchFamily="34" charset="0"/>
        <a:buChar char="•"/>
        <a:defRPr sz="2000" kern="1200">
          <a:solidFill>
            <a:schemeClr val="bg2"/>
          </a:solidFill>
          <a:latin typeface="+mn-lt"/>
          <a:ea typeface="+mn-ea"/>
          <a:cs typeface="+mn-cs"/>
        </a:defRPr>
      </a:lvl1pPr>
      <a:lvl2pPr marL="684213" indent="-228600" algn="l" defTabSz="914400" rtl="0" eaLnBrk="1" latinLnBrk="0" hangingPunct="1">
        <a:spcBef>
          <a:spcPts val="0"/>
        </a:spcBef>
        <a:spcAft>
          <a:spcPts val="200"/>
        </a:spcAft>
        <a:buFont typeface="Arial" pitchFamily="34" charset="0"/>
        <a:buChar char="–"/>
        <a:defRPr sz="1800" kern="1200">
          <a:solidFill>
            <a:srgbClr val="4C4D4F"/>
          </a:solidFill>
          <a:latin typeface="Arial Narrow" pitchFamily="34" charset="0"/>
          <a:ea typeface="+mn-ea"/>
          <a:cs typeface="+mn-cs"/>
        </a:defRPr>
      </a:lvl2pPr>
      <a:lvl3pPr marL="1143000" indent="-228600" algn="l" defTabSz="1085850" rtl="0" eaLnBrk="1" latinLnBrk="0" hangingPunct="1">
        <a:spcBef>
          <a:spcPts val="0"/>
        </a:spcBef>
        <a:spcAft>
          <a:spcPts val="200"/>
        </a:spcAft>
        <a:buFont typeface="Arial" pitchFamily="34" charset="0"/>
        <a:buChar char="•"/>
        <a:defRPr sz="1600" kern="1200">
          <a:solidFill>
            <a:srgbClr val="4C4D4F"/>
          </a:solidFill>
          <a:latin typeface="Arial Narrow" pitchFamily="34" charset="0"/>
          <a:ea typeface="+mn-ea"/>
          <a:cs typeface="+mn-cs"/>
        </a:defRPr>
      </a:lvl3pPr>
      <a:lvl4pPr marL="1600200" indent="-228600" algn="l" defTabSz="914400" rtl="0" eaLnBrk="1" latinLnBrk="0" hangingPunct="1">
        <a:spcBef>
          <a:spcPct val="20000"/>
        </a:spcBef>
        <a:buFont typeface="Arial" pitchFamily="34" charset="0"/>
        <a:buChar char="–"/>
        <a:defRPr sz="1400" kern="1200">
          <a:solidFill>
            <a:srgbClr val="4C4D4F"/>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rgbClr val="4C4D4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44.jpe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4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50.jpe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44.jpeg"/><Relationship Id="rId10" Type="http://schemas.openxmlformats.org/officeDocument/2006/relationships/image" Target="../media/image53.png"/><Relationship Id="rId4" Type="http://schemas.openxmlformats.org/officeDocument/2006/relationships/image" Target="../media/image45.png"/><Relationship Id="rId9" Type="http://schemas.openxmlformats.org/officeDocument/2006/relationships/image" Target="../media/image52.png"/></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54.png"/><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xml"/><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5.xml"/><Relationship Id="rId5" Type="http://schemas.openxmlformats.org/officeDocument/2006/relationships/image" Target="../media/image75.png"/><Relationship Id="rId4" Type="http://schemas.openxmlformats.org/officeDocument/2006/relationships/image" Target="../media/image74.png"/></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374904" y="1925079"/>
            <a:ext cx="6213320" cy="1384995"/>
          </a:xfrm>
        </p:spPr>
        <p:txBody>
          <a:bodyPr/>
          <a:lstStyle/>
          <a:p>
            <a:r>
              <a:rPr lang="en-US" altLang="zh-CN" dirty="0" err="1"/>
              <a:t>XWorks</a:t>
            </a:r>
            <a:r>
              <a:rPr lang="zh-CN" altLang="en-US" dirty="0" smtClean="0"/>
              <a:t>流程表单框架</a:t>
            </a:r>
            <a:r>
              <a:rPr lang="en-US" altLang="zh-CN" dirty="0" smtClean="0"/>
              <a:t/>
            </a:r>
            <a:br>
              <a:rPr lang="en-US" altLang="zh-CN" dirty="0" smtClean="0"/>
            </a:br>
            <a:r>
              <a:rPr lang="en-US" altLang="zh-CN" dirty="0" smtClean="0"/>
              <a:t/>
            </a:r>
            <a:br>
              <a:rPr lang="en-US" altLang="zh-CN" dirty="0" smtClean="0"/>
            </a:br>
            <a:r>
              <a:rPr lang="en-US" altLang="zh-CN" dirty="0" smtClean="0"/>
              <a:t>Quick Start</a:t>
            </a:r>
            <a:endParaRPr lang="zh-CN" altLang="en-US" dirty="0"/>
          </a:p>
        </p:txBody>
      </p:sp>
      <p:sp>
        <p:nvSpPr>
          <p:cNvPr id="6" name="副标题 5"/>
          <p:cNvSpPr>
            <a:spLocks noGrp="1"/>
          </p:cNvSpPr>
          <p:nvPr>
            <p:ph type="subTitle" idx="1"/>
          </p:nvPr>
        </p:nvSpPr>
        <p:spPr/>
        <p:txBody>
          <a:bodyPr/>
          <a:lstStyle/>
          <a:p>
            <a:r>
              <a:rPr lang="en-US" altLang="zh-CN" dirty="0" smtClean="0"/>
              <a:t>Levi Zhou </a:t>
            </a:r>
            <a:r>
              <a:rPr lang="zh-CN" altLang="en-US" dirty="0" smtClean="0"/>
              <a:t>周利华</a:t>
            </a:r>
            <a:endParaRPr lang="zh-CN" altLang="en-US" dirty="0"/>
          </a:p>
        </p:txBody>
      </p:sp>
      <p:sp>
        <p:nvSpPr>
          <p:cNvPr id="7" name="文本占位符 6"/>
          <p:cNvSpPr>
            <a:spLocks noGrp="1"/>
          </p:cNvSpPr>
          <p:nvPr>
            <p:ph type="body" sz="quarter" idx="10"/>
          </p:nvPr>
        </p:nvSpPr>
        <p:spPr/>
        <p:txBody>
          <a:bodyPr/>
          <a:lstStyle/>
          <a:p>
            <a:r>
              <a:rPr lang="en-US" altLang="zh-CN" dirty="0" smtClean="0"/>
              <a:t>Senior Consultant , lizhou@ptc.com</a:t>
            </a:r>
            <a:endParaRPr lang="zh-CN" altLang="en-US" dirty="0"/>
          </a:p>
        </p:txBody>
      </p:sp>
      <p:sp>
        <p:nvSpPr>
          <p:cNvPr id="8" name="文本占位符 7"/>
          <p:cNvSpPr>
            <a:spLocks noGrp="1"/>
          </p:cNvSpPr>
          <p:nvPr>
            <p:ph type="body" sz="quarter" idx="12"/>
          </p:nvPr>
        </p:nvSpPr>
        <p:spPr/>
        <p:txBody>
          <a:bodyPr/>
          <a:lstStyle/>
          <a:p>
            <a:r>
              <a:rPr lang="en-US" altLang="zh-CN" dirty="0" smtClean="0"/>
              <a:t>March, 2016</a:t>
            </a:r>
            <a:endParaRPr lang="zh-CN" altLang="en-US" dirty="0"/>
          </a:p>
        </p:txBody>
      </p:sp>
    </p:spTree>
    <p:extLst>
      <p:ext uri="{BB962C8B-B14F-4D97-AF65-F5344CB8AC3E}">
        <p14:creationId xmlns:p14="http://schemas.microsoft.com/office/powerpoint/2010/main" val="267665301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19456" y="4653136"/>
            <a:ext cx="8699737" cy="1656184"/>
          </a:xfrm>
        </p:spPr>
        <p:txBody>
          <a:bodyPr/>
          <a:lstStyle/>
          <a:p>
            <a:r>
              <a:rPr lang="zh-CN" altLang="en-US" sz="1400" dirty="0" smtClean="0">
                <a:latin typeface="微软雅黑" panose="020B0503020204020204" pitchFamily="34" charset="-122"/>
                <a:ea typeface="微软雅黑" panose="020B0503020204020204" pitchFamily="34" charset="-122"/>
              </a:rPr>
              <a:t>收集图标可以配置决定是否出现，默认不出现；</a:t>
            </a:r>
            <a:endParaRPr lang="en-US" altLang="zh-CN" sz="1400" dirty="0" smtClean="0">
              <a:latin typeface="微软雅黑" panose="020B0503020204020204" pitchFamily="34" charset="-122"/>
              <a:ea typeface="微软雅黑" panose="020B0503020204020204" pitchFamily="34" charset="-122"/>
            </a:endParaRPr>
          </a:p>
          <a:p>
            <a:r>
              <a:rPr lang="zh-CN" altLang="en-US" sz="1400" dirty="0" smtClean="0">
                <a:latin typeface="微软雅黑" panose="020B0503020204020204" pitchFamily="34" charset="-122"/>
                <a:ea typeface="微软雅黑" panose="020B0503020204020204" pitchFamily="34" charset="-122"/>
              </a:rPr>
              <a:t>用户在表格中选择一到多个对象，如果有为该类型流程申请单配置自动收集逻辑接口，用户点击该收集图标</a:t>
            </a:r>
            <a:r>
              <a:rPr lang="zh-CN" altLang="en-US" sz="1400" dirty="0">
                <a:latin typeface="微软雅黑" panose="020B0503020204020204" pitchFamily="34" charset="-122"/>
                <a:ea typeface="微软雅黑" panose="020B0503020204020204" pitchFamily="34" charset="-122"/>
              </a:rPr>
              <a:t>时</a:t>
            </a:r>
            <a:r>
              <a:rPr lang="zh-CN" altLang="en-US" sz="1400" dirty="0" smtClean="0">
                <a:latin typeface="微软雅黑" panose="020B0503020204020204" pitchFamily="34" charset="-122"/>
                <a:ea typeface="微软雅黑" panose="020B0503020204020204" pitchFamily="34" charset="-122"/>
              </a:rPr>
              <a:t>，框架将自动调用收集逻辑接口来收集用户选中的对象的关联对象，并加入到列表中；例如：可实现收集部件时下层符合要求的部件，收集部件的关联的</a:t>
            </a:r>
            <a:r>
              <a:rPr lang="en-US" altLang="zh-CN" sz="1400" dirty="0" smtClean="0">
                <a:latin typeface="微软雅黑" panose="020B0503020204020204" pitchFamily="34" charset="-122"/>
                <a:ea typeface="微软雅黑" panose="020B0503020204020204" pitchFamily="34" charset="-122"/>
              </a:rPr>
              <a:t>CAD</a:t>
            </a:r>
            <a:r>
              <a:rPr lang="zh-CN" altLang="en-US" sz="1400" dirty="0" smtClean="0">
                <a:latin typeface="微软雅黑" panose="020B0503020204020204" pitchFamily="34" charset="-122"/>
                <a:ea typeface="微软雅黑" panose="020B0503020204020204" pitchFamily="34" charset="-122"/>
              </a:rPr>
              <a:t>模型和文档对象；</a:t>
            </a:r>
            <a:endParaRPr lang="en-US" altLang="zh-CN" sz="1400" dirty="0" smtClean="0">
              <a:latin typeface="微软雅黑" panose="020B0503020204020204" pitchFamily="34" charset="-122"/>
              <a:ea typeface="微软雅黑" panose="020B0503020204020204" pitchFamily="34" charset="-122"/>
            </a:endParaRPr>
          </a:p>
          <a:p>
            <a:r>
              <a:rPr lang="zh-CN" altLang="en-US" sz="1400" dirty="0" smtClean="0">
                <a:latin typeface="微软雅黑" panose="020B0503020204020204" pitchFamily="34" charset="-122"/>
                <a:ea typeface="微软雅黑" panose="020B0503020204020204" pitchFamily="34" charset="-122"/>
              </a:rPr>
              <a:t>注意：收集逻辑接口收集的对象不会再调用验证逻辑接口进行检查！</a:t>
            </a:r>
            <a:endParaRPr lang="en-US" altLang="zh-CN" sz="1400" dirty="0">
              <a:latin typeface="微软雅黑" panose="020B0503020204020204" pitchFamily="34" charset="-122"/>
              <a:ea typeface="微软雅黑" panose="020B0503020204020204" pitchFamily="34" charset="-122"/>
            </a:endParaRPr>
          </a:p>
          <a:p>
            <a:endParaRPr lang="en-US" altLang="zh-CN" sz="1400" dirty="0" smtClean="0">
              <a:latin typeface="微软雅黑" panose="020B0503020204020204" pitchFamily="34" charset="-122"/>
              <a:ea typeface="微软雅黑" panose="020B0503020204020204" pitchFamily="34" charset="-122"/>
            </a:endParaRPr>
          </a:p>
          <a:p>
            <a:endParaRPr lang="zh-CN" altLang="en-US" sz="140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lang="zh-CN" altLang="en-US" dirty="0"/>
              <a:t>流程申请单创建页面 </a:t>
            </a:r>
            <a:r>
              <a:rPr lang="en-US" altLang="zh-CN" dirty="0"/>
              <a:t>– </a:t>
            </a:r>
            <a:r>
              <a:rPr lang="zh-CN" altLang="en-US" dirty="0" smtClean="0"/>
              <a:t>操作：收集相关</a:t>
            </a:r>
            <a:r>
              <a:rPr lang="zh-CN" altLang="en-US" dirty="0"/>
              <a:t>对象</a:t>
            </a:r>
          </a:p>
        </p:txBody>
      </p:sp>
      <p:sp>
        <p:nvSpPr>
          <p:cNvPr id="4" name="副标题 3"/>
          <p:cNvSpPr>
            <a:spLocks noGrp="1"/>
          </p:cNvSpPr>
          <p:nvPr>
            <p:ph type="subTitle" idx="15"/>
          </p:nvPr>
        </p:nvSpPr>
        <p:spPr/>
        <p:txBody>
          <a:bodyPr/>
          <a:lstStyle/>
          <a:p>
            <a:endParaRPr lang="zh-CN" altLang="en-US"/>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908720"/>
            <a:ext cx="7004050" cy="349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840110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19456" y="4797152"/>
            <a:ext cx="8699737" cy="1612792"/>
          </a:xfrm>
        </p:spPr>
        <p:txBody>
          <a:bodyPr/>
          <a:lstStyle/>
          <a:p>
            <a:r>
              <a:rPr lang="zh-CN" altLang="en-US" sz="1400" dirty="0" smtClean="0">
                <a:latin typeface="微软雅黑" panose="020B0503020204020204" pitchFamily="34" charset="-122"/>
                <a:ea typeface="微软雅黑" panose="020B0503020204020204" pitchFamily="34" charset="-122"/>
              </a:rPr>
              <a:t>可以配置设置参与者界面中允许配置那些角色，角色是否为必需（即至少配置一个人）；</a:t>
            </a:r>
            <a:endParaRPr lang="en-US" altLang="zh-CN" sz="1400" dirty="0" smtClean="0">
              <a:latin typeface="微软雅黑" panose="020B0503020204020204" pitchFamily="34" charset="-122"/>
              <a:ea typeface="微软雅黑" panose="020B0503020204020204" pitchFamily="34" charset="-122"/>
            </a:endParaRPr>
          </a:p>
          <a:p>
            <a:r>
              <a:rPr lang="zh-CN" altLang="en-US" sz="1400" dirty="0" smtClean="0">
                <a:latin typeface="微软雅黑" panose="020B0503020204020204" pitchFamily="34" charset="-122"/>
                <a:ea typeface="微软雅黑" panose="020B0503020204020204" pitchFamily="34" charset="-122"/>
              </a:rPr>
              <a:t>可以配置自动添加人员到角色中的逻辑接口，例如：可以实现自动将当前用户加入到某个角色，自动将上下文团队中某个角色的人员加入到参与者的某个角色中；默认配置不会做自动添加人员的操作；</a:t>
            </a:r>
            <a:endParaRPr lang="en-US" altLang="zh-CN" sz="1400" dirty="0" smtClean="0">
              <a:latin typeface="微软雅黑" panose="020B0503020204020204" pitchFamily="34" charset="-122"/>
              <a:ea typeface="微软雅黑" panose="020B0503020204020204" pitchFamily="34" charset="-122"/>
            </a:endParaRPr>
          </a:p>
          <a:p>
            <a:r>
              <a:rPr lang="zh-CN" altLang="en-US" sz="1400" dirty="0" smtClean="0">
                <a:latin typeface="微软雅黑" panose="020B0503020204020204" pitchFamily="34" charset="-122"/>
                <a:ea typeface="微软雅黑" panose="020B0503020204020204" pitchFamily="34" charset="-122"/>
              </a:rPr>
              <a:t>完成流程申请单时，会框架调用默认已经配置的验证接口，检查参与者的设置是否符合配置中的要求；默认</a:t>
            </a:r>
            <a:r>
              <a:rPr lang="zh-CN" altLang="en-US" sz="1400" dirty="0">
                <a:latin typeface="微软雅黑" panose="020B0503020204020204" pitchFamily="34" charset="-122"/>
                <a:ea typeface="微软雅黑" panose="020B0503020204020204" pitchFamily="34" charset="-122"/>
              </a:rPr>
              <a:t>检查</a:t>
            </a:r>
            <a:r>
              <a:rPr lang="zh-CN" altLang="en-US" sz="1400" dirty="0" smtClean="0">
                <a:latin typeface="微软雅黑" panose="020B0503020204020204" pitchFamily="34" charset="-122"/>
                <a:ea typeface="微软雅黑" panose="020B0503020204020204" pitchFamily="34" charset="-122"/>
              </a:rPr>
              <a:t>逻辑是必需角色是否有设置至少一个人，可以配置自定义的验证接口实现额外的检查逻辑；</a:t>
            </a:r>
            <a:endParaRPr lang="en-US" altLang="zh-CN" sz="1400" dirty="0" smtClean="0">
              <a:latin typeface="微软雅黑" panose="020B0503020204020204" pitchFamily="34" charset="-122"/>
              <a:ea typeface="微软雅黑" panose="020B0503020204020204" pitchFamily="34" charset="-122"/>
            </a:endParaRPr>
          </a:p>
          <a:p>
            <a:pPr marL="0" indent="0">
              <a:buNone/>
            </a:pPr>
            <a:endParaRPr lang="zh-CN" altLang="en-US" sz="140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lang="zh-CN" altLang="en-US" dirty="0"/>
              <a:t>流程申请单创建页面 </a:t>
            </a:r>
            <a:r>
              <a:rPr lang="en-US" altLang="zh-CN" dirty="0"/>
              <a:t>– </a:t>
            </a:r>
            <a:r>
              <a:rPr lang="zh-CN" altLang="en-US" dirty="0" smtClean="0"/>
              <a:t>步骤：设置参与者</a:t>
            </a:r>
            <a:endParaRPr lang="zh-CN" altLang="en-US" dirty="0"/>
          </a:p>
        </p:txBody>
      </p:sp>
      <p:sp>
        <p:nvSpPr>
          <p:cNvPr id="4" name="副标题 3"/>
          <p:cNvSpPr>
            <a:spLocks noGrp="1"/>
          </p:cNvSpPr>
          <p:nvPr>
            <p:ph type="subTitle" idx="15"/>
          </p:nvPr>
        </p:nvSpPr>
        <p:spPr/>
        <p:txBody>
          <a:bodyPr/>
          <a:lstStyle/>
          <a:p>
            <a:endParaRPr lang="zh-CN" alt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836712"/>
            <a:ext cx="7200800" cy="38418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0704948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19456" y="4581128"/>
            <a:ext cx="8699737" cy="1828816"/>
          </a:xfrm>
        </p:spPr>
        <p:txBody>
          <a:bodyPr/>
          <a:lstStyle/>
          <a:p>
            <a:r>
              <a:rPr lang="zh-CN" altLang="en-US" dirty="0" smtClean="0"/>
              <a:t>重用</a:t>
            </a:r>
            <a:r>
              <a:rPr lang="en-US" altLang="zh-CN" dirty="0" smtClean="0"/>
              <a:t>OOTB</a:t>
            </a:r>
            <a:r>
              <a:rPr lang="zh-CN" altLang="en-US" dirty="0" smtClean="0"/>
              <a:t>的附件功能页面，实现给流程申请单添加附件</a:t>
            </a:r>
            <a:endParaRPr lang="zh-CN" altLang="en-US" dirty="0"/>
          </a:p>
        </p:txBody>
      </p:sp>
      <p:sp>
        <p:nvSpPr>
          <p:cNvPr id="3" name="标题 2"/>
          <p:cNvSpPr>
            <a:spLocks noGrp="1"/>
          </p:cNvSpPr>
          <p:nvPr>
            <p:ph type="title"/>
          </p:nvPr>
        </p:nvSpPr>
        <p:spPr/>
        <p:txBody>
          <a:bodyPr/>
          <a:lstStyle/>
          <a:p>
            <a:r>
              <a:rPr lang="zh-CN" altLang="en-US" dirty="0"/>
              <a:t>流程申请单创建页面 </a:t>
            </a:r>
            <a:r>
              <a:rPr lang="en-US" altLang="zh-CN" dirty="0"/>
              <a:t>– </a:t>
            </a:r>
            <a:r>
              <a:rPr lang="zh-CN" altLang="en-US" dirty="0"/>
              <a:t>步骤</a:t>
            </a:r>
            <a:r>
              <a:rPr lang="zh-CN" altLang="en-US" dirty="0" smtClean="0"/>
              <a:t>：设置附件</a:t>
            </a:r>
            <a:endParaRPr lang="zh-CN" altLang="en-US" dirty="0"/>
          </a:p>
        </p:txBody>
      </p:sp>
      <p:sp>
        <p:nvSpPr>
          <p:cNvPr id="4" name="副标题 3"/>
          <p:cNvSpPr>
            <a:spLocks noGrp="1"/>
          </p:cNvSpPr>
          <p:nvPr>
            <p:ph type="subTitle" idx="15"/>
          </p:nvPr>
        </p:nvSpPr>
        <p:spPr/>
        <p:txBody>
          <a:bodyPr/>
          <a:lstStyle/>
          <a:p>
            <a:endParaRPr lang="zh-CN" alt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908720"/>
            <a:ext cx="6991350" cy="350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850202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19456" y="4074794"/>
            <a:ext cx="8699737" cy="2450549"/>
          </a:xfrm>
        </p:spPr>
        <p:txBody>
          <a:bodyPr/>
          <a:lstStyle/>
          <a:p>
            <a:r>
              <a:rPr lang="zh-CN" altLang="en-US" sz="1200" dirty="0" smtClean="0">
                <a:latin typeface="微软雅黑" panose="020B0503020204020204" pitchFamily="34" charset="-122"/>
                <a:ea typeface="微软雅黑" panose="020B0503020204020204" pitchFamily="34" charset="-122"/>
              </a:rPr>
              <a:t>完成创建操作时，将执行下列逻辑</a:t>
            </a:r>
            <a:endParaRPr lang="en-US" altLang="zh-CN" sz="1200" dirty="0" smtClean="0">
              <a:latin typeface="微软雅黑" panose="020B0503020204020204" pitchFamily="34" charset="-122"/>
              <a:ea typeface="微软雅黑" panose="020B0503020204020204" pitchFamily="34" charset="-122"/>
            </a:endParaRPr>
          </a:p>
          <a:p>
            <a:pPr lvl="1"/>
            <a:r>
              <a:rPr lang="zh-CN" altLang="en-US" sz="1200" dirty="0" smtClean="0">
                <a:latin typeface="微软雅黑" panose="020B0503020204020204" pitchFamily="34" charset="-122"/>
                <a:ea typeface="微软雅黑" panose="020B0503020204020204" pitchFamily="34" charset="-122"/>
              </a:rPr>
              <a:t>保存流程申请单（升级请求）对象以及与相关对象的关联关系到数据库，但还没有提交数据库事务；</a:t>
            </a:r>
            <a:endParaRPr lang="en-US" altLang="zh-CN" sz="1200" dirty="0" smtClean="0">
              <a:latin typeface="微软雅黑" panose="020B0503020204020204" pitchFamily="34" charset="-122"/>
              <a:ea typeface="微软雅黑" panose="020B0503020204020204" pitchFamily="34" charset="-122"/>
            </a:endParaRPr>
          </a:p>
          <a:p>
            <a:pPr lvl="1"/>
            <a:r>
              <a:rPr lang="zh-CN" altLang="en-US" sz="1200" dirty="0">
                <a:latin typeface="微软雅黑" panose="020B0503020204020204" pitchFamily="34" charset="-122"/>
                <a:ea typeface="微软雅黑" panose="020B0503020204020204" pitchFamily="34" charset="-122"/>
              </a:rPr>
              <a:t>如果</a:t>
            </a:r>
            <a:r>
              <a:rPr lang="zh-CN" altLang="en-US" sz="1200" dirty="0" smtClean="0">
                <a:latin typeface="微软雅黑" panose="020B0503020204020204" pitchFamily="34" charset="-122"/>
                <a:ea typeface="微软雅黑" panose="020B0503020204020204" pitchFamily="34" charset="-122"/>
              </a:rPr>
              <a:t>配置了相关对象的检验逻辑接口，则对相关对象列表中的对象，逐一调用检验接口（可以配置一到多个检验接口），检查添加的相关对象是否符合业务要求，若有不符合的情况，不符合要求的反馈消息将会提示给用户；</a:t>
            </a:r>
            <a:endParaRPr lang="en-US" altLang="zh-CN" sz="1200" dirty="0" smtClean="0">
              <a:latin typeface="微软雅黑" panose="020B0503020204020204" pitchFamily="34" charset="-122"/>
              <a:ea typeface="微软雅黑" panose="020B0503020204020204" pitchFamily="34" charset="-122"/>
            </a:endParaRPr>
          </a:p>
          <a:p>
            <a:pPr lvl="1"/>
            <a:r>
              <a:rPr lang="zh-CN" altLang="en-US" sz="1200" dirty="0" smtClean="0">
                <a:latin typeface="微软雅黑" panose="020B0503020204020204" pitchFamily="34" charset="-122"/>
                <a:ea typeface="微软雅黑" panose="020B0503020204020204" pitchFamily="34" charset="-122"/>
              </a:rPr>
              <a:t>如果配置了对流程申请单自身的检验逻辑接口，则</a:t>
            </a:r>
            <a:r>
              <a:rPr lang="zh-CN" altLang="en-US" sz="1200" dirty="0">
                <a:latin typeface="微软雅黑" panose="020B0503020204020204" pitchFamily="34" charset="-122"/>
                <a:ea typeface="微软雅黑" panose="020B0503020204020204" pitchFamily="34" charset="-122"/>
              </a:rPr>
              <a:t>逐一调用检验接口（可以配置一到多个检验接口），</a:t>
            </a:r>
            <a:r>
              <a:rPr lang="zh-CN" altLang="en-US" sz="1200" dirty="0" smtClean="0">
                <a:latin typeface="微软雅黑" panose="020B0503020204020204" pitchFamily="34" charset="-122"/>
                <a:ea typeface="微软雅黑" panose="020B0503020204020204" pitchFamily="34" charset="-122"/>
              </a:rPr>
              <a:t>检查流程申请单自生是否</a:t>
            </a:r>
            <a:r>
              <a:rPr lang="zh-CN" altLang="en-US" sz="1200" dirty="0">
                <a:latin typeface="微软雅黑" panose="020B0503020204020204" pitchFamily="34" charset="-122"/>
                <a:ea typeface="微软雅黑" panose="020B0503020204020204" pitchFamily="34" charset="-122"/>
              </a:rPr>
              <a:t>符合业务</a:t>
            </a:r>
            <a:r>
              <a:rPr lang="zh-CN" altLang="en-US" sz="1200" dirty="0" smtClean="0">
                <a:latin typeface="微软雅黑" panose="020B0503020204020204" pitchFamily="34" charset="-122"/>
                <a:ea typeface="微软雅黑" panose="020B0503020204020204" pitchFamily="34" charset="-122"/>
              </a:rPr>
              <a:t>需要（例如是否添加了相关对象，参与者设置是否符合要求，是否上传了要求的附件），</a:t>
            </a:r>
            <a:r>
              <a:rPr lang="zh-CN" altLang="en-US" sz="1200" dirty="0">
                <a:latin typeface="微软雅黑" panose="020B0503020204020204" pitchFamily="34" charset="-122"/>
                <a:ea typeface="微软雅黑" panose="020B0503020204020204" pitchFamily="34" charset="-122"/>
              </a:rPr>
              <a:t>若有不符合的情况，不符合要求的反馈消息将会提示给用户</a:t>
            </a:r>
            <a:r>
              <a:rPr lang="zh-CN" altLang="en-US" sz="1200" dirty="0" smtClean="0">
                <a:latin typeface="微软雅黑" panose="020B0503020204020204" pitchFamily="34" charset="-122"/>
                <a:ea typeface="微软雅黑" panose="020B0503020204020204" pitchFamily="34" charset="-122"/>
              </a:rPr>
              <a:t>；</a:t>
            </a:r>
            <a:endParaRPr lang="en-US" altLang="zh-CN" sz="1200" dirty="0" smtClean="0">
              <a:latin typeface="微软雅黑" panose="020B0503020204020204" pitchFamily="34" charset="-122"/>
              <a:ea typeface="微软雅黑" panose="020B0503020204020204" pitchFamily="34" charset="-122"/>
            </a:endParaRPr>
          </a:p>
          <a:p>
            <a:pPr lvl="1"/>
            <a:r>
              <a:rPr lang="zh-CN" altLang="en-US" sz="1200" dirty="0" smtClean="0">
                <a:latin typeface="微软雅黑" panose="020B0503020204020204" pitchFamily="34" charset="-122"/>
                <a:ea typeface="微软雅黑" panose="020B0503020204020204" pitchFamily="34" charset="-122"/>
              </a:rPr>
              <a:t>如果检验过程中没有发现任何问题，则保存参与者设置到团队实例中，并调用配置的启动工作流的接口来启动工作流实例（框架提供了启动流程实例的默认实现，可以配置自定义的实现以实现特别的业务需要），完成所有操作后提交数据库事务；</a:t>
            </a:r>
            <a:endParaRPr lang="en-US" altLang="zh-CN" sz="1200" dirty="0" smtClean="0">
              <a:latin typeface="微软雅黑" panose="020B0503020204020204" pitchFamily="34" charset="-122"/>
              <a:ea typeface="微软雅黑" panose="020B0503020204020204" pitchFamily="34" charset="-122"/>
            </a:endParaRPr>
          </a:p>
          <a:p>
            <a:pPr lvl="1"/>
            <a:r>
              <a:rPr lang="zh-CN" altLang="en-US" sz="1200" dirty="0" smtClean="0">
                <a:latin typeface="微软雅黑" panose="020B0503020204020204" pitchFamily="34" charset="-122"/>
                <a:ea typeface="微软雅黑" panose="020B0503020204020204" pitchFamily="34" charset="-122"/>
              </a:rPr>
              <a:t>如果检验过程中发现了问题，将回滚数据库操作，并将检验过程中发现的所有问题汇总，一次性提示给用户；用户可以修正问题后再次完成创建操作；</a:t>
            </a:r>
            <a:endParaRPr lang="en-US" altLang="zh-CN" sz="1200" dirty="0">
              <a:latin typeface="微软雅黑" panose="020B0503020204020204" pitchFamily="34" charset="-122"/>
              <a:ea typeface="微软雅黑" panose="020B0503020204020204" pitchFamily="34" charset="-122"/>
            </a:endParaRPr>
          </a:p>
          <a:p>
            <a:pPr lvl="1"/>
            <a:endParaRPr lang="en-US" altLang="zh-CN" sz="1200" dirty="0" smtClean="0">
              <a:latin typeface="微软雅黑" panose="020B0503020204020204" pitchFamily="34" charset="-122"/>
              <a:ea typeface="微软雅黑" panose="020B0503020204020204" pitchFamily="34" charset="-122"/>
            </a:endParaRPr>
          </a:p>
          <a:p>
            <a:pPr lvl="1"/>
            <a:endParaRPr lang="zh-CN" altLang="en-US" sz="120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lang="zh-CN" altLang="en-US" dirty="0"/>
              <a:t>流程申请单创建页面 </a:t>
            </a:r>
            <a:r>
              <a:rPr lang="en-US" altLang="zh-CN" dirty="0"/>
              <a:t>– </a:t>
            </a:r>
            <a:r>
              <a:rPr lang="zh-CN" altLang="en-US" dirty="0"/>
              <a:t>操作</a:t>
            </a:r>
            <a:r>
              <a:rPr lang="zh-CN" altLang="en-US" dirty="0" smtClean="0"/>
              <a:t>：完成创建操作</a:t>
            </a:r>
            <a:endParaRPr lang="zh-CN" altLang="en-US" dirty="0"/>
          </a:p>
        </p:txBody>
      </p:sp>
      <p:sp>
        <p:nvSpPr>
          <p:cNvPr id="4" name="副标题 3"/>
          <p:cNvSpPr>
            <a:spLocks noGrp="1"/>
          </p:cNvSpPr>
          <p:nvPr>
            <p:ph type="subTitle" idx="15"/>
          </p:nvPr>
        </p:nvSpPr>
        <p:spPr/>
        <p:txBody>
          <a:bodyPr/>
          <a:lstStyle/>
          <a:p>
            <a:endParaRPr lang="zh-CN" alt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908720"/>
            <a:ext cx="5760640" cy="28780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189015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流程任务页面增加了“相关对象”和“附件”两个页签</a:t>
            </a:r>
            <a:endParaRPr lang="zh-CN" altLang="en-US" dirty="0"/>
          </a:p>
        </p:txBody>
      </p:sp>
      <p:sp>
        <p:nvSpPr>
          <p:cNvPr id="5" name="副标题 4"/>
          <p:cNvSpPr>
            <a:spLocks noGrp="1"/>
          </p:cNvSpPr>
          <p:nvPr>
            <p:ph type="subTitle" idx="15"/>
          </p:nvPr>
        </p:nvSpPr>
        <p:spPr/>
        <p:txBody>
          <a:bodyPr/>
          <a:lstStyle/>
          <a:p>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412776"/>
            <a:ext cx="7188200" cy="2933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712025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219456" y="4797152"/>
            <a:ext cx="8699737" cy="1612792"/>
          </a:xfrm>
        </p:spPr>
        <p:txBody>
          <a:bodyPr/>
          <a:lstStyle/>
          <a:p>
            <a:r>
              <a:rPr lang="zh-CN" altLang="en-US" sz="1600" dirty="0" smtClean="0">
                <a:latin typeface="微软雅黑" panose="020B0503020204020204" pitchFamily="34" charset="-122"/>
                <a:ea typeface="微软雅黑" panose="020B0503020204020204" pitchFamily="34" charset="-122"/>
              </a:rPr>
              <a:t>一个流程可以定义多个“阶段”，阶段的文字显示可以配置，支持多语言国际化；</a:t>
            </a:r>
            <a:endParaRPr lang="en-US" altLang="zh-CN" sz="1600" dirty="0" smtClean="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一</a:t>
            </a:r>
            <a:r>
              <a:rPr lang="zh-CN" altLang="en-US" sz="1600" dirty="0" smtClean="0">
                <a:latin typeface="微软雅黑" panose="020B0503020204020204" pitchFamily="34" charset="-122"/>
                <a:ea typeface="微软雅黑" panose="020B0503020204020204" pitchFamily="34" charset="-122"/>
              </a:rPr>
              <a:t>个流程节点只可以属于一个阶段，多个流程节点可以属于同一个阶段；</a:t>
            </a:r>
            <a:endParaRPr lang="en-US" altLang="zh-CN" sz="1600" dirty="0" smtClean="0">
              <a:latin typeface="微软雅黑" panose="020B0503020204020204" pitchFamily="34" charset="-122"/>
              <a:ea typeface="微软雅黑" panose="020B0503020204020204" pitchFamily="34" charset="-122"/>
            </a:endParaRPr>
          </a:p>
          <a:p>
            <a:endParaRPr lang="zh-CN" altLang="en-US" sz="160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smtClean="0"/>
              <a:t>流程任务页面增加了当前任务节点在流程中的进度显示</a:t>
            </a:r>
            <a:endParaRPr lang="zh-CN" altLang="en-US" dirty="0"/>
          </a:p>
        </p:txBody>
      </p:sp>
      <p:sp>
        <p:nvSpPr>
          <p:cNvPr id="5" name="副标题 4"/>
          <p:cNvSpPr>
            <a:spLocks noGrp="1"/>
          </p:cNvSpPr>
          <p:nvPr>
            <p:ph type="subTitle" idx="15"/>
          </p:nvPr>
        </p:nvSpPr>
        <p:spPr/>
        <p:txBody>
          <a:bodyPr/>
          <a:lstStyle/>
          <a:p>
            <a:endParaRPr lang="zh-CN"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556792"/>
            <a:ext cx="6997700" cy="271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275025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在流程的“详细”页签的功能扩展</a:t>
            </a:r>
            <a:endParaRPr lang="zh-CN" altLang="en-US" dirty="0"/>
          </a:p>
        </p:txBody>
      </p:sp>
      <p:sp>
        <p:nvSpPr>
          <p:cNvPr id="3" name="副标题 2"/>
          <p:cNvSpPr>
            <a:spLocks noGrp="1"/>
          </p:cNvSpPr>
          <p:nvPr>
            <p:ph type="subTitle" idx="15"/>
          </p:nvPr>
        </p:nvSpPr>
        <p:spPr/>
        <p:txBody>
          <a:bodyPr/>
          <a:lstStyle/>
          <a:p>
            <a:r>
              <a:rPr lang="zh-CN" altLang="en-US" dirty="0" smtClean="0"/>
              <a:t>可以同时显示一到多个复杂表单的</a:t>
            </a:r>
            <a:r>
              <a:rPr lang="en-US" altLang="zh-CN" dirty="0" smtClean="0"/>
              <a:t>Attribute Panel</a:t>
            </a:r>
            <a:endParaRPr lang="zh-CN"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340768"/>
            <a:ext cx="5532760" cy="54552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5" name="内容占位符 6"/>
          <p:cNvGraphicFramePr>
            <a:graphicFrameLocks/>
          </p:cNvGraphicFramePr>
          <p:nvPr>
            <p:extLst>
              <p:ext uri="{D42A27DB-BD31-4B8C-83A1-F6EECF244321}">
                <p14:modId xmlns:p14="http://schemas.microsoft.com/office/powerpoint/2010/main" val="2017806954"/>
              </p:ext>
            </p:extLst>
          </p:nvPr>
        </p:nvGraphicFramePr>
        <p:xfrm>
          <a:off x="4860032" y="1365840"/>
          <a:ext cx="4208910" cy="5303520"/>
        </p:xfrm>
        <a:graphic>
          <a:graphicData uri="http://schemas.openxmlformats.org/drawingml/2006/table">
            <a:tbl>
              <a:tblPr firstRow="1" bandRow="1">
                <a:tableStyleId>{5C22544A-7EE6-4342-B048-85BDC9FD1C3A}</a:tableStyleId>
              </a:tblPr>
              <a:tblGrid>
                <a:gridCol w="1760639"/>
                <a:gridCol w="2448271"/>
              </a:tblGrid>
              <a:tr h="189331">
                <a:tc>
                  <a:txBody>
                    <a:bodyPr/>
                    <a:lstStyle/>
                    <a:p>
                      <a:r>
                        <a:rPr lang="zh-CN" altLang="en-US" sz="1200" dirty="0" smtClean="0">
                          <a:latin typeface="微软雅黑" panose="020B0503020204020204" pitchFamily="34" charset="-122"/>
                          <a:ea typeface="微软雅黑" panose="020B0503020204020204" pitchFamily="34" charset="-122"/>
                        </a:rPr>
                        <a:t>控件类型</a:t>
                      </a:r>
                      <a:endParaRPr lang="zh-CN" altLang="en-US" sz="1200" dirty="0">
                        <a:latin typeface="微软雅黑" panose="020B0503020204020204" pitchFamily="34" charset="-122"/>
                        <a:ea typeface="微软雅黑" panose="020B0503020204020204" pitchFamily="34" charset="-122"/>
                      </a:endParaRPr>
                    </a:p>
                  </a:txBody>
                  <a:tcPr/>
                </a:tc>
                <a:tc>
                  <a:txBody>
                    <a:bodyPr/>
                    <a:lstStyle/>
                    <a:p>
                      <a:r>
                        <a:rPr lang="zh-CN" altLang="en-US" sz="1200" dirty="0" smtClean="0">
                          <a:latin typeface="微软雅黑" panose="020B0503020204020204" pitchFamily="34" charset="-122"/>
                          <a:ea typeface="微软雅黑" panose="020B0503020204020204" pitchFamily="34" charset="-122"/>
                        </a:rPr>
                        <a:t>支持的属性类型</a:t>
                      </a:r>
                      <a:endParaRPr lang="zh-CN" altLang="en-US" sz="1200" dirty="0">
                        <a:latin typeface="微软雅黑" panose="020B0503020204020204" pitchFamily="34" charset="-122"/>
                        <a:ea typeface="微软雅黑" panose="020B0503020204020204" pitchFamily="34" charset="-122"/>
                      </a:endParaRPr>
                    </a:p>
                  </a:txBody>
                  <a:tcPr/>
                </a:tc>
              </a:tr>
              <a:tr h="189331">
                <a:tc>
                  <a:txBody>
                    <a:bodyPr/>
                    <a:lstStyle/>
                    <a:p>
                      <a:r>
                        <a:rPr lang="zh-CN" altLang="en-US" sz="1200" dirty="0" smtClean="0">
                          <a:latin typeface="微软雅黑" panose="020B0503020204020204" pitchFamily="34" charset="-122"/>
                          <a:ea typeface="微软雅黑" panose="020B0503020204020204" pitchFamily="34" charset="-122"/>
                        </a:rPr>
                        <a:t>单行文本框</a:t>
                      </a:r>
                      <a:endParaRPr lang="zh-CN" altLang="en-US" sz="1200" dirty="0">
                        <a:latin typeface="微软雅黑" panose="020B0503020204020204" pitchFamily="34" charset="-122"/>
                        <a:ea typeface="微软雅黑" panose="020B0503020204020204" pitchFamily="34" charset="-122"/>
                      </a:endParaRPr>
                    </a:p>
                  </a:txBody>
                  <a:tcPr/>
                </a:tc>
                <a:tc>
                  <a:txBody>
                    <a:bodyPr/>
                    <a:lstStyle/>
                    <a:p>
                      <a:r>
                        <a:rPr lang="en-US" altLang="zh-CN" sz="1200" dirty="0" smtClean="0">
                          <a:latin typeface="微软雅黑" panose="020B0503020204020204" pitchFamily="34" charset="-122"/>
                          <a:ea typeface="微软雅黑" panose="020B0503020204020204" pitchFamily="34" charset="-122"/>
                        </a:rPr>
                        <a:t>String</a:t>
                      </a:r>
                      <a:r>
                        <a:rPr lang="en-US" altLang="zh-CN" sz="1200" baseline="0" dirty="0" smtClean="0">
                          <a:latin typeface="微软雅黑" panose="020B0503020204020204" pitchFamily="34" charset="-122"/>
                          <a:ea typeface="微软雅黑" panose="020B0503020204020204" pitchFamily="34" charset="-122"/>
                        </a:rPr>
                        <a:t>,</a:t>
                      </a:r>
                      <a:r>
                        <a:rPr lang="zh-CN" altLang="en-US" sz="1200" baseline="0" dirty="0" smtClean="0">
                          <a:latin typeface="微软雅黑" panose="020B0503020204020204" pitchFamily="34" charset="-122"/>
                          <a:ea typeface="微软雅黑" panose="020B0503020204020204" pitchFamily="34" charset="-122"/>
                        </a:rPr>
                        <a:t>数字</a:t>
                      </a:r>
                      <a:endParaRPr lang="zh-CN" altLang="en-US" sz="1200" dirty="0">
                        <a:latin typeface="微软雅黑" panose="020B0503020204020204" pitchFamily="34" charset="-122"/>
                        <a:ea typeface="微软雅黑" panose="020B0503020204020204" pitchFamily="34" charset="-122"/>
                      </a:endParaRPr>
                    </a:p>
                  </a:txBody>
                  <a:tcPr/>
                </a:tc>
              </a:tr>
              <a:tr h="189331">
                <a:tc>
                  <a:txBody>
                    <a:bodyPr/>
                    <a:lstStyle/>
                    <a:p>
                      <a:r>
                        <a:rPr lang="zh-CN" altLang="en-US" sz="1200" dirty="0" smtClean="0">
                          <a:latin typeface="微软雅黑" panose="020B0503020204020204" pitchFamily="34" charset="-122"/>
                          <a:ea typeface="微软雅黑" panose="020B0503020204020204" pitchFamily="34" charset="-122"/>
                        </a:rPr>
                        <a:t>多行文本框</a:t>
                      </a:r>
                      <a:endParaRPr lang="zh-CN" altLang="en-US" sz="1200" dirty="0">
                        <a:latin typeface="微软雅黑" panose="020B0503020204020204" pitchFamily="34" charset="-122"/>
                        <a:ea typeface="微软雅黑" panose="020B0503020204020204" pitchFamily="34" charset="-122"/>
                      </a:endParaRPr>
                    </a:p>
                  </a:txBody>
                  <a:tcPr/>
                </a:tc>
                <a:tc>
                  <a:txBody>
                    <a:bodyPr/>
                    <a:lstStyle/>
                    <a:p>
                      <a:r>
                        <a:rPr lang="en-US" altLang="zh-CN" sz="1200" dirty="0" smtClean="0">
                          <a:latin typeface="微软雅黑" panose="020B0503020204020204" pitchFamily="34" charset="-122"/>
                          <a:ea typeface="微软雅黑" panose="020B0503020204020204" pitchFamily="34" charset="-122"/>
                        </a:rPr>
                        <a:t>String,</a:t>
                      </a:r>
                      <a:r>
                        <a:rPr lang="zh-CN" altLang="en-US" sz="1200" dirty="0" smtClean="0">
                          <a:latin typeface="微软雅黑" panose="020B0503020204020204" pitchFamily="34" charset="-122"/>
                          <a:ea typeface="微软雅黑" panose="020B0503020204020204" pitchFamily="34" charset="-122"/>
                        </a:rPr>
                        <a:t>数字</a:t>
                      </a:r>
                      <a:endParaRPr lang="zh-CN" altLang="en-US" sz="1200" dirty="0">
                        <a:latin typeface="微软雅黑" panose="020B0503020204020204" pitchFamily="34" charset="-122"/>
                        <a:ea typeface="微软雅黑" panose="020B0503020204020204" pitchFamily="34" charset="-122"/>
                      </a:endParaRPr>
                    </a:p>
                  </a:txBody>
                  <a:tcPr/>
                </a:tc>
              </a:tr>
              <a:tr h="189331">
                <a:tc>
                  <a:txBody>
                    <a:bodyPr/>
                    <a:lstStyle/>
                    <a:p>
                      <a:r>
                        <a:rPr lang="en-US" altLang="zh-CN" sz="1200" dirty="0" smtClean="0">
                          <a:latin typeface="微软雅黑" panose="020B0503020204020204" pitchFamily="34" charset="-122"/>
                          <a:ea typeface="微软雅黑" panose="020B0503020204020204" pitchFamily="34" charset="-122"/>
                        </a:rPr>
                        <a:t>Radio</a:t>
                      </a:r>
                      <a:r>
                        <a:rPr lang="zh-CN" altLang="en-US" sz="1200" dirty="0" smtClean="0">
                          <a:latin typeface="微软雅黑" panose="020B0503020204020204" pitchFamily="34" charset="-122"/>
                          <a:ea typeface="微软雅黑" panose="020B0503020204020204" pitchFamily="34" charset="-122"/>
                        </a:rPr>
                        <a:t>组</a:t>
                      </a:r>
                      <a:endParaRPr lang="zh-CN" altLang="en-US" sz="1200" dirty="0">
                        <a:latin typeface="微软雅黑" panose="020B0503020204020204" pitchFamily="34" charset="-122"/>
                        <a:ea typeface="微软雅黑" panose="020B0503020204020204" pitchFamily="34" charset="-122"/>
                      </a:endParaRPr>
                    </a:p>
                  </a:txBody>
                  <a:tcPr/>
                </a:tc>
                <a:tc>
                  <a:txBody>
                    <a:bodyPr/>
                    <a:lstStyle/>
                    <a:p>
                      <a:r>
                        <a:rPr lang="en-US" altLang="zh-CN" sz="1200" dirty="0" smtClean="0">
                          <a:latin typeface="微软雅黑" panose="020B0503020204020204" pitchFamily="34" charset="-122"/>
                          <a:ea typeface="微软雅黑" panose="020B0503020204020204" pitchFamily="34" charset="-122"/>
                        </a:rPr>
                        <a:t>String</a:t>
                      </a:r>
                      <a:endParaRPr lang="zh-CN" altLang="en-US" sz="1200" dirty="0">
                        <a:latin typeface="微软雅黑" panose="020B0503020204020204" pitchFamily="34" charset="-122"/>
                        <a:ea typeface="微软雅黑" panose="020B0503020204020204" pitchFamily="34" charset="-122"/>
                      </a:endParaRPr>
                    </a:p>
                  </a:txBody>
                  <a:tcPr/>
                </a:tc>
              </a:tr>
              <a:tr h="189331">
                <a:tc>
                  <a:txBody>
                    <a:bodyPr/>
                    <a:lstStyle/>
                    <a:p>
                      <a:r>
                        <a:rPr lang="zh-CN" altLang="en-US" sz="1200" dirty="0" smtClean="0">
                          <a:latin typeface="微软雅黑" panose="020B0503020204020204" pitchFamily="34" charset="-122"/>
                          <a:ea typeface="微软雅黑" panose="020B0503020204020204" pitchFamily="34" charset="-122"/>
                        </a:rPr>
                        <a:t>文件上传</a:t>
                      </a:r>
                      <a:endParaRPr lang="zh-CN" altLang="en-US" sz="1200" dirty="0">
                        <a:latin typeface="微软雅黑" panose="020B0503020204020204" pitchFamily="34" charset="-122"/>
                        <a:ea typeface="微软雅黑" panose="020B0503020204020204" pitchFamily="34" charset="-122"/>
                      </a:endParaRPr>
                    </a:p>
                  </a:txBody>
                  <a:tcPr/>
                </a:tc>
                <a:tc>
                  <a:txBody>
                    <a:bodyPr/>
                    <a:lstStyle/>
                    <a:p>
                      <a:r>
                        <a:rPr lang="en-US" altLang="zh-CN" sz="1200" dirty="0" err="1" smtClean="0">
                          <a:latin typeface="微软雅黑" panose="020B0503020204020204" pitchFamily="34" charset="-122"/>
                          <a:ea typeface="微软雅黑" panose="020B0503020204020204" pitchFamily="34" charset="-122"/>
                        </a:rPr>
                        <a:t>AttachmentInfo</a:t>
                      </a:r>
                      <a:endParaRPr lang="zh-CN" altLang="en-US" sz="1200" dirty="0">
                        <a:latin typeface="微软雅黑" panose="020B0503020204020204" pitchFamily="34" charset="-122"/>
                        <a:ea typeface="微软雅黑" panose="020B0503020204020204" pitchFamily="34" charset="-122"/>
                      </a:endParaRPr>
                    </a:p>
                  </a:txBody>
                  <a:tcPr/>
                </a:tc>
              </a:tr>
              <a:tr h="189331">
                <a:tc>
                  <a:txBody>
                    <a:bodyPr/>
                    <a:lstStyle/>
                    <a:p>
                      <a:r>
                        <a:rPr lang="zh-CN" altLang="en-US" sz="1200" dirty="0" smtClean="0">
                          <a:latin typeface="微软雅黑" panose="020B0503020204020204" pitchFamily="34" charset="-122"/>
                          <a:ea typeface="微软雅黑" panose="020B0503020204020204" pitchFamily="34" charset="-122"/>
                        </a:rPr>
                        <a:t>数字输入单行文本框</a:t>
                      </a:r>
                      <a:endParaRPr lang="zh-CN" altLang="en-US" sz="1200" dirty="0">
                        <a:latin typeface="微软雅黑" panose="020B0503020204020204" pitchFamily="34" charset="-122"/>
                        <a:ea typeface="微软雅黑" panose="020B0503020204020204" pitchFamily="34" charset="-122"/>
                      </a:endParaRPr>
                    </a:p>
                  </a:txBody>
                  <a:tcPr/>
                </a:tc>
                <a:tc>
                  <a:txBody>
                    <a:bodyPr/>
                    <a:lstStyle/>
                    <a:p>
                      <a:r>
                        <a:rPr lang="en-US" altLang="zh-CN" sz="1200" dirty="0" err="1" smtClean="0">
                          <a:latin typeface="微软雅黑" panose="020B0503020204020204" pitchFamily="34" charset="-122"/>
                          <a:ea typeface="微软雅黑" panose="020B0503020204020204" pitchFamily="34" charset="-122"/>
                        </a:rPr>
                        <a:t>Int</a:t>
                      </a:r>
                      <a:r>
                        <a:rPr lang="en-US" altLang="zh-CN" sz="1200" dirty="0" smtClean="0">
                          <a:latin typeface="微软雅黑" panose="020B0503020204020204" pitchFamily="34" charset="-122"/>
                          <a:ea typeface="微软雅黑" panose="020B0503020204020204" pitchFamily="34" charset="-122"/>
                        </a:rPr>
                        <a:t>, long, double, float</a:t>
                      </a:r>
                      <a:endParaRPr lang="zh-CN" altLang="en-US" sz="1200" dirty="0">
                        <a:latin typeface="微软雅黑" panose="020B0503020204020204" pitchFamily="34" charset="-122"/>
                        <a:ea typeface="微软雅黑" panose="020B0503020204020204" pitchFamily="34" charset="-122"/>
                      </a:endParaRPr>
                    </a:p>
                  </a:txBody>
                  <a:tcPr/>
                </a:tc>
              </a:tr>
              <a:tr h="189331">
                <a:tc>
                  <a:txBody>
                    <a:bodyPr/>
                    <a:lstStyle/>
                    <a:p>
                      <a:r>
                        <a:rPr lang="en-US" altLang="zh-CN" sz="1200" dirty="0" smtClean="0">
                          <a:latin typeface="微软雅黑" panose="020B0503020204020204" pitchFamily="34" charset="-122"/>
                          <a:ea typeface="微软雅黑" panose="020B0503020204020204" pitchFamily="34" charset="-122"/>
                        </a:rPr>
                        <a:t>Checkbox</a:t>
                      </a:r>
                      <a:endParaRPr lang="zh-CN" altLang="en-US" sz="1200" dirty="0">
                        <a:latin typeface="微软雅黑" panose="020B0503020204020204" pitchFamily="34" charset="-122"/>
                        <a:ea typeface="微软雅黑" panose="020B0503020204020204" pitchFamily="34" charset="-122"/>
                      </a:endParaRPr>
                    </a:p>
                  </a:txBody>
                  <a:tcPr/>
                </a:tc>
                <a:tc>
                  <a:txBody>
                    <a:bodyPr/>
                    <a:lstStyle/>
                    <a:p>
                      <a:r>
                        <a:rPr lang="en-US" altLang="zh-CN" sz="1200" dirty="0" err="1" smtClean="0">
                          <a:latin typeface="微软雅黑" panose="020B0503020204020204" pitchFamily="34" charset="-122"/>
                          <a:ea typeface="微软雅黑" panose="020B0503020204020204" pitchFamily="34" charset="-122"/>
                        </a:rPr>
                        <a:t>boolean</a:t>
                      </a:r>
                      <a:endParaRPr lang="zh-CN" altLang="en-US" sz="1200" dirty="0">
                        <a:latin typeface="微软雅黑" panose="020B0503020204020204" pitchFamily="34" charset="-122"/>
                        <a:ea typeface="微软雅黑" panose="020B0503020204020204" pitchFamily="34" charset="-122"/>
                      </a:endParaRPr>
                    </a:p>
                  </a:txBody>
                  <a:tcPr/>
                </a:tc>
              </a:tr>
              <a:tr h="189331">
                <a:tc>
                  <a:txBody>
                    <a:bodyPr/>
                    <a:lstStyle/>
                    <a:p>
                      <a:r>
                        <a:rPr lang="zh-CN" altLang="en-US" sz="1200" dirty="0" smtClean="0">
                          <a:latin typeface="微软雅黑" panose="020B0503020204020204" pitchFamily="34" charset="-122"/>
                          <a:ea typeface="微软雅黑" panose="020B0503020204020204" pitchFamily="34" charset="-122"/>
                        </a:rPr>
                        <a:t>下拉列表</a:t>
                      </a:r>
                      <a:endParaRPr lang="zh-CN" altLang="en-US" sz="1200" dirty="0">
                        <a:latin typeface="微软雅黑" panose="020B0503020204020204" pitchFamily="34" charset="-122"/>
                        <a:ea typeface="微软雅黑" panose="020B0503020204020204" pitchFamily="34" charset="-122"/>
                      </a:endParaRPr>
                    </a:p>
                  </a:txBody>
                  <a:tcPr/>
                </a:tc>
                <a:tc>
                  <a:txBody>
                    <a:bodyPr/>
                    <a:lstStyle/>
                    <a:p>
                      <a:r>
                        <a:rPr lang="en-US" altLang="zh-CN" sz="1200" dirty="0" smtClean="0">
                          <a:latin typeface="微软雅黑" panose="020B0503020204020204" pitchFamily="34" charset="-122"/>
                          <a:ea typeface="微软雅黑" panose="020B0503020204020204" pitchFamily="34" charset="-122"/>
                        </a:rPr>
                        <a:t>String</a:t>
                      </a:r>
                      <a:endParaRPr lang="zh-CN" altLang="en-US" sz="1200" dirty="0">
                        <a:latin typeface="微软雅黑" panose="020B0503020204020204" pitchFamily="34" charset="-122"/>
                        <a:ea typeface="微软雅黑" panose="020B0503020204020204" pitchFamily="34" charset="-122"/>
                      </a:endParaRPr>
                    </a:p>
                  </a:txBody>
                  <a:tcPr/>
                </a:tc>
              </a:tr>
              <a:tr h="189331">
                <a:tc>
                  <a:txBody>
                    <a:bodyPr/>
                    <a:lstStyle/>
                    <a:p>
                      <a:r>
                        <a:rPr lang="zh-CN" altLang="en-US" sz="1200" dirty="0" smtClean="0">
                          <a:latin typeface="微软雅黑" panose="020B0503020204020204" pitchFamily="34" charset="-122"/>
                          <a:ea typeface="微软雅黑" panose="020B0503020204020204" pitchFamily="34" charset="-122"/>
                        </a:rPr>
                        <a:t>布尔值</a:t>
                      </a:r>
                      <a:r>
                        <a:rPr lang="en-US" altLang="zh-CN" sz="1200" dirty="0" smtClean="0">
                          <a:latin typeface="微软雅黑" panose="020B0503020204020204" pitchFamily="34" charset="-122"/>
                          <a:ea typeface="微软雅黑" panose="020B0503020204020204" pitchFamily="34" charset="-122"/>
                        </a:rPr>
                        <a:t>Radio</a:t>
                      </a:r>
                      <a:r>
                        <a:rPr lang="zh-CN" altLang="en-US" sz="1200" dirty="0" smtClean="0">
                          <a:latin typeface="微软雅黑" panose="020B0503020204020204" pitchFamily="34" charset="-122"/>
                          <a:ea typeface="微软雅黑" panose="020B0503020204020204" pitchFamily="34" charset="-122"/>
                        </a:rPr>
                        <a:t>组</a:t>
                      </a:r>
                      <a:endParaRPr lang="zh-CN" altLang="en-US" sz="1200" dirty="0">
                        <a:latin typeface="微软雅黑" panose="020B0503020204020204" pitchFamily="34" charset="-122"/>
                        <a:ea typeface="微软雅黑" panose="020B0503020204020204" pitchFamily="34" charset="-122"/>
                      </a:endParaRPr>
                    </a:p>
                  </a:txBody>
                  <a:tcPr/>
                </a:tc>
                <a:tc>
                  <a:txBody>
                    <a:bodyPr/>
                    <a:lstStyle/>
                    <a:p>
                      <a:r>
                        <a:rPr lang="en-US" altLang="zh-CN" sz="1200" dirty="0" err="1" smtClean="0">
                          <a:latin typeface="微软雅黑" panose="020B0503020204020204" pitchFamily="34" charset="-122"/>
                          <a:ea typeface="微软雅黑" panose="020B0503020204020204" pitchFamily="34" charset="-122"/>
                        </a:rPr>
                        <a:t>boolean</a:t>
                      </a:r>
                      <a:endParaRPr lang="zh-CN" altLang="en-US" sz="1200" dirty="0">
                        <a:latin typeface="微软雅黑" panose="020B0503020204020204" pitchFamily="34" charset="-122"/>
                        <a:ea typeface="微软雅黑" panose="020B0503020204020204" pitchFamily="34" charset="-122"/>
                      </a:endParaRPr>
                    </a:p>
                  </a:txBody>
                  <a:tcPr/>
                </a:tc>
              </a:tr>
              <a:tr h="189331">
                <a:tc>
                  <a:txBody>
                    <a:bodyPr/>
                    <a:lstStyle/>
                    <a:p>
                      <a:r>
                        <a:rPr lang="zh-CN" altLang="en-US" sz="1200" dirty="0" smtClean="0">
                          <a:latin typeface="微软雅黑" panose="020B0503020204020204" pitchFamily="34" charset="-122"/>
                          <a:ea typeface="微软雅黑" panose="020B0503020204020204" pitchFamily="34" charset="-122"/>
                        </a:rPr>
                        <a:t>日期</a:t>
                      </a:r>
                      <a:r>
                        <a:rPr lang="en-US" altLang="zh-CN" sz="1200" dirty="0" smtClean="0">
                          <a:latin typeface="微软雅黑" panose="020B0503020204020204" pitchFamily="34" charset="-122"/>
                          <a:ea typeface="微软雅黑" panose="020B0503020204020204" pitchFamily="34" charset="-122"/>
                        </a:rPr>
                        <a:t>Picker</a:t>
                      </a:r>
                      <a:endParaRPr lang="zh-CN" altLang="en-US" sz="1200" dirty="0">
                        <a:latin typeface="微软雅黑" panose="020B0503020204020204" pitchFamily="34" charset="-122"/>
                        <a:ea typeface="微软雅黑" panose="020B0503020204020204" pitchFamily="34" charset="-122"/>
                      </a:endParaRPr>
                    </a:p>
                  </a:txBody>
                  <a:tcPr/>
                </a:tc>
                <a:tc>
                  <a:txBody>
                    <a:bodyPr/>
                    <a:lstStyle/>
                    <a:p>
                      <a:r>
                        <a:rPr lang="en-US" altLang="zh-CN" sz="1200" dirty="0" smtClean="0">
                          <a:latin typeface="微软雅黑" panose="020B0503020204020204" pitchFamily="34" charset="-122"/>
                          <a:ea typeface="微软雅黑" panose="020B0503020204020204" pitchFamily="34" charset="-122"/>
                        </a:rPr>
                        <a:t>Date</a:t>
                      </a:r>
                      <a:endParaRPr lang="zh-CN" altLang="en-US" sz="1200" dirty="0">
                        <a:latin typeface="微软雅黑" panose="020B0503020204020204" pitchFamily="34" charset="-122"/>
                        <a:ea typeface="微软雅黑" panose="020B0503020204020204" pitchFamily="34" charset="-122"/>
                      </a:endParaRPr>
                    </a:p>
                  </a:txBody>
                  <a:tcPr/>
                </a:tc>
              </a:tr>
              <a:tr h="189331">
                <a:tc>
                  <a:txBody>
                    <a:bodyPr/>
                    <a:lstStyle/>
                    <a:p>
                      <a:r>
                        <a:rPr lang="zh-CN" altLang="en-US" sz="1200" dirty="0" smtClean="0">
                          <a:latin typeface="微软雅黑" panose="020B0503020204020204" pitchFamily="34" charset="-122"/>
                          <a:ea typeface="微软雅黑" panose="020B0503020204020204" pitchFamily="34" charset="-122"/>
                        </a:rPr>
                        <a:t>日期时间</a:t>
                      </a:r>
                      <a:r>
                        <a:rPr lang="en-US" altLang="zh-CN" sz="1200" dirty="0" smtClean="0">
                          <a:latin typeface="微软雅黑" panose="020B0503020204020204" pitchFamily="34" charset="-122"/>
                          <a:ea typeface="微软雅黑" panose="020B0503020204020204" pitchFamily="34" charset="-122"/>
                        </a:rPr>
                        <a:t>Picker</a:t>
                      </a:r>
                      <a:endParaRPr lang="zh-CN" altLang="en-US" sz="1200" dirty="0">
                        <a:latin typeface="微软雅黑" panose="020B0503020204020204" pitchFamily="34" charset="-122"/>
                        <a:ea typeface="微软雅黑" panose="020B0503020204020204" pitchFamily="34" charset="-122"/>
                      </a:endParaRPr>
                    </a:p>
                  </a:txBody>
                  <a:tcPr/>
                </a:tc>
                <a:tc>
                  <a:txBody>
                    <a:bodyPr/>
                    <a:lstStyle/>
                    <a:p>
                      <a:r>
                        <a:rPr lang="en-US" altLang="zh-CN" sz="1200" dirty="0" smtClean="0">
                          <a:latin typeface="微软雅黑" panose="020B0503020204020204" pitchFamily="34" charset="-122"/>
                          <a:ea typeface="微软雅黑" panose="020B0503020204020204" pitchFamily="34" charset="-122"/>
                        </a:rPr>
                        <a:t>Date, Timestamp</a:t>
                      </a:r>
                      <a:endParaRPr lang="zh-CN" altLang="en-US" sz="1200" dirty="0">
                        <a:latin typeface="微软雅黑" panose="020B0503020204020204" pitchFamily="34" charset="-122"/>
                        <a:ea typeface="微软雅黑" panose="020B0503020204020204" pitchFamily="34" charset="-122"/>
                      </a:endParaRPr>
                    </a:p>
                  </a:txBody>
                  <a:tcPr/>
                </a:tc>
              </a:tr>
              <a:tr h="189331">
                <a:tc>
                  <a:txBody>
                    <a:bodyPr/>
                    <a:lstStyle/>
                    <a:p>
                      <a:r>
                        <a:rPr lang="zh-CN" altLang="en-US" sz="1200" dirty="0" smtClean="0">
                          <a:latin typeface="微软雅黑" panose="020B0503020204020204" pitchFamily="34" charset="-122"/>
                          <a:ea typeface="微软雅黑" panose="020B0503020204020204" pitchFamily="34" charset="-122"/>
                        </a:rPr>
                        <a:t>超链接</a:t>
                      </a:r>
                      <a:endParaRPr lang="zh-CN" altLang="en-US" sz="1200" dirty="0">
                        <a:latin typeface="微软雅黑" panose="020B0503020204020204" pitchFamily="34" charset="-122"/>
                        <a:ea typeface="微软雅黑" panose="020B0503020204020204" pitchFamily="34" charset="-122"/>
                      </a:endParaRPr>
                    </a:p>
                  </a:txBody>
                  <a:tcPr/>
                </a:tc>
                <a:tc>
                  <a:txBody>
                    <a:bodyPr/>
                    <a:lstStyle/>
                    <a:p>
                      <a:r>
                        <a:rPr lang="en-US" altLang="zh-CN" sz="1200" kern="1200" dirty="0" err="1" smtClean="0">
                          <a:solidFill>
                            <a:schemeClr val="dk1"/>
                          </a:solidFill>
                          <a:latin typeface="微软雅黑" panose="020B0503020204020204" pitchFamily="34" charset="-122"/>
                          <a:ea typeface="微软雅黑" panose="020B0503020204020204" pitchFamily="34" charset="-122"/>
                          <a:cs typeface="+mn-cs"/>
                        </a:rPr>
                        <a:t>GeneratedHyperlink</a:t>
                      </a:r>
                      <a:endParaRPr lang="zh-CN" altLang="en-US" sz="1200" dirty="0">
                        <a:latin typeface="微软雅黑" panose="020B0503020204020204" pitchFamily="34" charset="-122"/>
                        <a:ea typeface="微软雅黑" panose="020B0503020204020204" pitchFamily="34" charset="-122"/>
                      </a:endParaRPr>
                    </a:p>
                  </a:txBody>
                  <a:tcPr/>
                </a:tc>
              </a:tr>
              <a:tr h="189331">
                <a:tc>
                  <a:txBody>
                    <a:bodyPr/>
                    <a:lstStyle/>
                    <a:p>
                      <a:r>
                        <a:rPr lang="en-US" altLang="zh-CN" sz="1200" dirty="0" smtClean="0">
                          <a:latin typeface="微软雅黑" panose="020B0503020204020204" pitchFamily="34" charset="-122"/>
                          <a:ea typeface="微软雅黑" panose="020B0503020204020204" pitchFamily="34" charset="-122"/>
                        </a:rPr>
                        <a:t>User Picker</a:t>
                      </a:r>
                      <a:endParaRPr lang="zh-CN" altLang="en-US" sz="1200" dirty="0">
                        <a:latin typeface="微软雅黑" panose="020B0503020204020204" pitchFamily="34" charset="-122"/>
                        <a:ea typeface="微软雅黑" panose="020B0503020204020204" pitchFamily="34" charset="-122"/>
                      </a:endParaRPr>
                    </a:p>
                  </a:txBody>
                  <a:tcPr/>
                </a:tc>
                <a:tc>
                  <a:txBody>
                    <a:bodyPr/>
                    <a:lstStyle/>
                    <a:p>
                      <a:r>
                        <a:rPr lang="en-US" altLang="zh-CN" sz="1200" dirty="0" err="1" smtClean="0">
                          <a:latin typeface="微软雅黑" panose="020B0503020204020204" pitchFamily="34" charset="-122"/>
                          <a:ea typeface="微软雅黑" panose="020B0503020204020204" pitchFamily="34" charset="-122"/>
                        </a:rPr>
                        <a:t>UserInfo</a:t>
                      </a:r>
                      <a:endParaRPr lang="zh-CN" altLang="en-US" sz="1200" dirty="0">
                        <a:latin typeface="微软雅黑" panose="020B0503020204020204" pitchFamily="34" charset="-122"/>
                        <a:ea typeface="微软雅黑" panose="020B0503020204020204" pitchFamily="34" charset="-122"/>
                      </a:endParaRPr>
                    </a:p>
                  </a:txBody>
                  <a:tcPr/>
                </a:tc>
              </a:tr>
              <a:tr h="189331">
                <a:tc>
                  <a:txBody>
                    <a:bodyPr/>
                    <a:lstStyle/>
                    <a:p>
                      <a:r>
                        <a:rPr lang="en-US" altLang="zh-CN" sz="1200" dirty="0" smtClean="0">
                          <a:latin typeface="微软雅黑" panose="020B0503020204020204" pitchFamily="34" charset="-122"/>
                          <a:ea typeface="微软雅黑" panose="020B0503020204020204" pitchFamily="34" charset="-122"/>
                        </a:rPr>
                        <a:t>Item Picker</a:t>
                      </a:r>
                      <a:endParaRPr lang="zh-CN" altLang="en-US" sz="1200" dirty="0">
                        <a:latin typeface="微软雅黑" panose="020B0503020204020204" pitchFamily="34" charset="-122"/>
                        <a:ea typeface="微软雅黑" panose="020B0503020204020204" pitchFamily="34" charset="-122"/>
                      </a:endParaRPr>
                    </a:p>
                  </a:txBody>
                  <a:tcPr/>
                </a:tc>
                <a:tc>
                  <a:txBody>
                    <a:bodyPr/>
                    <a:lstStyle/>
                    <a:p>
                      <a:r>
                        <a:rPr lang="en-US" altLang="zh-CN" sz="1200" kern="1200" dirty="0" err="1" smtClean="0">
                          <a:solidFill>
                            <a:schemeClr val="dk1"/>
                          </a:solidFill>
                          <a:latin typeface="微软雅黑" panose="020B0503020204020204" pitchFamily="34" charset="-122"/>
                          <a:ea typeface="微软雅黑" panose="020B0503020204020204" pitchFamily="34" charset="-122"/>
                          <a:cs typeface="+mn-cs"/>
                        </a:rPr>
                        <a:t>WindchillObjectRef</a:t>
                      </a:r>
                      <a:endParaRPr lang="zh-CN" altLang="en-US" sz="1200" dirty="0">
                        <a:latin typeface="微软雅黑" panose="020B0503020204020204" pitchFamily="34" charset="-122"/>
                        <a:ea typeface="微软雅黑" panose="020B0503020204020204" pitchFamily="34" charset="-122"/>
                      </a:endParaRPr>
                    </a:p>
                  </a:txBody>
                  <a:tcPr/>
                </a:tc>
              </a:tr>
              <a:tr h="189331">
                <a:tc>
                  <a:txBody>
                    <a:bodyPr/>
                    <a:lstStyle/>
                    <a:p>
                      <a:r>
                        <a:rPr lang="zh-CN" altLang="en-US" sz="1200" dirty="0" smtClean="0">
                          <a:latin typeface="微软雅黑" panose="020B0503020204020204" pitchFamily="34" charset="-122"/>
                          <a:ea typeface="微软雅黑" panose="020B0503020204020204" pitchFamily="34" charset="-122"/>
                        </a:rPr>
                        <a:t>类型图标</a:t>
                      </a:r>
                      <a:endParaRPr lang="zh-CN" altLang="en-US" sz="1200" dirty="0">
                        <a:latin typeface="微软雅黑" panose="020B0503020204020204" pitchFamily="34" charset="-122"/>
                        <a:ea typeface="微软雅黑" panose="020B0503020204020204" pitchFamily="34" charset="-122"/>
                      </a:endParaRPr>
                    </a:p>
                  </a:txBody>
                  <a:tcPr/>
                </a:tc>
                <a:tc>
                  <a:txBody>
                    <a:bodyPr/>
                    <a:lstStyle/>
                    <a:p>
                      <a:r>
                        <a:rPr lang="en-US" altLang="zh-CN" sz="1200" dirty="0" smtClean="0">
                          <a:latin typeface="微软雅黑" panose="020B0503020204020204" pitchFamily="34" charset="-122"/>
                          <a:ea typeface="微软雅黑" panose="020B0503020204020204" pitchFamily="34" charset="-122"/>
                        </a:rPr>
                        <a:t>String</a:t>
                      </a:r>
                      <a:endParaRPr lang="zh-CN" altLang="en-US" sz="1200" dirty="0">
                        <a:latin typeface="微软雅黑" panose="020B0503020204020204" pitchFamily="34" charset="-122"/>
                        <a:ea typeface="微软雅黑" panose="020B0503020204020204" pitchFamily="34" charset="-122"/>
                      </a:endParaRPr>
                    </a:p>
                  </a:txBody>
                  <a:tcPr/>
                </a:tc>
              </a:tr>
              <a:tr h="189331">
                <a:tc>
                  <a:txBody>
                    <a:bodyPr/>
                    <a:lstStyle/>
                    <a:p>
                      <a:r>
                        <a:rPr lang="en-US" altLang="zh-CN" sz="1200" dirty="0" smtClean="0">
                          <a:latin typeface="微软雅黑" panose="020B0503020204020204" pitchFamily="34" charset="-122"/>
                          <a:ea typeface="微软雅黑" panose="020B0503020204020204" pitchFamily="34" charset="-122"/>
                        </a:rPr>
                        <a:t>Action Button/Icon/Link</a:t>
                      </a:r>
                      <a:endParaRPr lang="zh-CN" altLang="en-US" sz="1200" dirty="0">
                        <a:latin typeface="微软雅黑" panose="020B0503020204020204" pitchFamily="34" charset="-122"/>
                        <a:ea typeface="微软雅黑" panose="020B0503020204020204" pitchFamily="34" charset="-122"/>
                      </a:endParaRPr>
                    </a:p>
                  </a:txBody>
                  <a:tcPr/>
                </a:tc>
                <a:tc>
                  <a:txBody>
                    <a:bodyPr/>
                    <a:lstStyle/>
                    <a:p>
                      <a:r>
                        <a:rPr lang="en-US" altLang="zh-CN" sz="1200" kern="1200" dirty="0" err="1" smtClean="0">
                          <a:solidFill>
                            <a:schemeClr val="dk1"/>
                          </a:solidFill>
                          <a:latin typeface="微软雅黑" panose="020B0503020204020204" pitchFamily="34" charset="-122"/>
                          <a:ea typeface="微软雅黑" panose="020B0503020204020204" pitchFamily="34" charset="-122"/>
                          <a:cs typeface="+mn-cs"/>
                        </a:rPr>
                        <a:t>WindchillAction</a:t>
                      </a:r>
                      <a:endParaRPr lang="zh-CN" altLang="en-US" sz="1200" dirty="0">
                        <a:latin typeface="微软雅黑" panose="020B0503020204020204" pitchFamily="34" charset="-122"/>
                        <a:ea typeface="微软雅黑" panose="020B0503020204020204" pitchFamily="34" charset="-122"/>
                      </a:endParaRPr>
                    </a:p>
                  </a:txBody>
                  <a:tcPr/>
                </a:tc>
              </a:tr>
              <a:tr h="189331">
                <a:tc>
                  <a:txBody>
                    <a:bodyPr/>
                    <a:lstStyle/>
                    <a:p>
                      <a:r>
                        <a:rPr lang="en-US" altLang="zh-CN" sz="1200" dirty="0" smtClean="0">
                          <a:latin typeface="微软雅黑" panose="020B0503020204020204" pitchFamily="34" charset="-122"/>
                          <a:ea typeface="微软雅黑" panose="020B0503020204020204" pitchFamily="34" charset="-122"/>
                        </a:rPr>
                        <a:t>Suggest Box</a:t>
                      </a:r>
                      <a:endParaRPr lang="zh-CN" altLang="en-US" sz="1200" dirty="0">
                        <a:latin typeface="微软雅黑" panose="020B0503020204020204" pitchFamily="34" charset="-122"/>
                        <a:ea typeface="微软雅黑" panose="020B0503020204020204" pitchFamily="34" charset="-122"/>
                      </a:endParaRPr>
                    </a:p>
                  </a:txBody>
                  <a:tcPr/>
                </a:tc>
                <a:tc>
                  <a:txBody>
                    <a:bodyPr/>
                    <a:lstStyle/>
                    <a:p>
                      <a:r>
                        <a:rPr lang="en-US" altLang="zh-CN" sz="1200" dirty="0" smtClean="0">
                          <a:latin typeface="微软雅黑" panose="020B0503020204020204" pitchFamily="34" charset="-122"/>
                          <a:ea typeface="微软雅黑" panose="020B0503020204020204" pitchFamily="34" charset="-122"/>
                        </a:rPr>
                        <a:t>String,</a:t>
                      </a:r>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 </a:t>
                      </a:r>
                      <a:r>
                        <a:rPr lang="en-US" altLang="zh-CN" sz="1200" kern="1200" dirty="0" err="1" smtClean="0">
                          <a:solidFill>
                            <a:schemeClr val="dk1"/>
                          </a:solidFill>
                          <a:latin typeface="微软雅黑" panose="020B0503020204020204" pitchFamily="34" charset="-122"/>
                          <a:ea typeface="微软雅黑" panose="020B0503020204020204" pitchFamily="34" charset="-122"/>
                          <a:cs typeface="+mn-cs"/>
                        </a:rPr>
                        <a:t>ValueWithDisplayText</a:t>
                      </a:r>
                      <a:endParaRPr lang="zh-CN" altLang="en-US" sz="1200" dirty="0">
                        <a:latin typeface="微软雅黑" panose="020B0503020204020204" pitchFamily="34" charset="-122"/>
                        <a:ea typeface="微软雅黑" panose="020B0503020204020204" pitchFamily="34" charset="-122"/>
                      </a:endParaRPr>
                    </a:p>
                  </a:txBody>
                  <a:tcPr/>
                </a:tc>
              </a:tr>
              <a:tr h="189331">
                <a:tc>
                  <a:txBody>
                    <a:bodyPr/>
                    <a:lstStyle/>
                    <a:p>
                      <a:r>
                        <a:rPr lang="en-US" altLang="zh-CN" sz="1200" dirty="0" smtClean="0">
                          <a:latin typeface="微软雅黑" panose="020B0503020204020204" pitchFamily="34" charset="-122"/>
                          <a:ea typeface="微软雅黑" panose="020B0503020204020204" pitchFamily="34" charset="-122"/>
                        </a:rPr>
                        <a:t>Attribute </a:t>
                      </a:r>
                      <a:r>
                        <a:rPr lang="zh-CN" altLang="en-US" sz="1200" dirty="0" smtClean="0">
                          <a:latin typeface="微软雅黑" panose="020B0503020204020204" pitchFamily="34" charset="-122"/>
                          <a:ea typeface="微软雅黑" panose="020B0503020204020204" pitchFamily="34" charset="-122"/>
                        </a:rPr>
                        <a:t>分组容器</a:t>
                      </a:r>
                      <a:endParaRPr lang="zh-CN" altLang="en-US" sz="1200" dirty="0">
                        <a:latin typeface="微软雅黑" panose="020B0503020204020204" pitchFamily="34" charset="-122"/>
                        <a:ea typeface="微软雅黑" panose="020B0503020204020204" pitchFamily="34" charset="-122"/>
                      </a:endParaRPr>
                    </a:p>
                  </a:txBody>
                  <a:tcPr/>
                </a:tc>
                <a:tc>
                  <a:txBody>
                    <a:bodyPr/>
                    <a:lstStyle/>
                    <a:p>
                      <a:r>
                        <a:rPr lang="en-US" altLang="zh-CN" sz="1200" dirty="0" smtClean="0">
                          <a:latin typeface="微软雅黑" panose="020B0503020204020204" pitchFamily="34" charset="-122"/>
                          <a:ea typeface="微软雅黑" panose="020B0503020204020204" pitchFamily="34" charset="-122"/>
                        </a:rPr>
                        <a:t>NA,</a:t>
                      </a:r>
                      <a:r>
                        <a:rPr lang="zh-CN" altLang="en-US" sz="1200" dirty="0" smtClean="0">
                          <a:latin typeface="微软雅黑" panose="020B0503020204020204" pitchFamily="34" charset="-122"/>
                          <a:ea typeface="微软雅黑" panose="020B0503020204020204" pitchFamily="34" charset="-122"/>
                        </a:rPr>
                        <a:t>将多个属性归为一组</a:t>
                      </a:r>
                      <a:r>
                        <a:rPr lang="en-US" altLang="zh-CN"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放在一起显示</a:t>
                      </a:r>
                      <a:endParaRPr lang="zh-CN" altLang="en-US" sz="1200" dirty="0">
                        <a:latin typeface="微软雅黑" panose="020B0503020204020204" pitchFamily="34" charset="-122"/>
                        <a:ea typeface="微软雅黑" panose="020B0503020204020204" pitchFamily="34" charset="-122"/>
                      </a:endParaRPr>
                    </a:p>
                  </a:txBody>
                  <a:tcPr/>
                </a:tc>
              </a:tr>
            </a:tbl>
          </a:graphicData>
        </a:graphic>
      </p:graphicFrame>
    </p:spTree>
    <p:extLst>
      <p:ext uri="{BB962C8B-B14F-4D97-AF65-F5344CB8AC3E}">
        <p14:creationId xmlns:p14="http://schemas.microsoft.com/office/powerpoint/2010/main" val="281453201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在流程的“详细”页签的功能扩展</a:t>
            </a:r>
          </a:p>
        </p:txBody>
      </p:sp>
      <p:sp>
        <p:nvSpPr>
          <p:cNvPr id="3" name="副标题 2"/>
          <p:cNvSpPr>
            <a:spLocks noGrp="1"/>
          </p:cNvSpPr>
          <p:nvPr>
            <p:ph type="subTitle" idx="15"/>
          </p:nvPr>
        </p:nvSpPr>
        <p:spPr/>
        <p:txBody>
          <a:bodyPr/>
          <a:lstStyle/>
          <a:p>
            <a:r>
              <a:rPr lang="zh-CN" altLang="en-US" dirty="0" smtClean="0"/>
              <a:t>可以同时显示一到多个表格</a:t>
            </a:r>
            <a:endParaRPr lang="zh-CN"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412776"/>
            <a:ext cx="7162800"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968530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在流程的“详细”页签的功能</a:t>
            </a:r>
            <a:r>
              <a:rPr lang="zh-CN" altLang="en-US" dirty="0" smtClean="0"/>
              <a:t>扩展：复杂的表单对象</a:t>
            </a:r>
            <a:endParaRPr lang="zh-CN" altLang="en-US" dirty="0"/>
          </a:p>
        </p:txBody>
      </p:sp>
      <p:sp>
        <p:nvSpPr>
          <p:cNvPr id="3" name="副标题 2"/>
          <p:cNvSpPr>
            <a:spLocks noGrp="1"/>
          </p:cNvSpPr>
          <p:nvPr>
            <p:ph type="subTitle" idx="15"/>
          </p:nvPr>
        </p:nvSpPr>
        <p:spPr/>
        <p:txBody>
          <a:bodyPr/>
          <a:lstStyle/>
          <a:p>
            <a:r>
              <a:rPr lang="zh-CN" altLang="en-US" sz="2000" dirty="0" smtClean="0"/>
              <a:t>表格的工具条图标可以创建一个新的子对象，实现</a:t>
            </a:r>
            <a:r>
              <a:rPr lang="en-US" altLang="zh-CN" sz="2000" dirty="0" smtClean="0"/>
              <a:t>1</a:t>
            </a:r>
            <a:r>
              <a:rPr lang="zh-CN" altLang="en-US" sz="2000" dirty="0" smtClean="0"/>
              <a:t>：</a:t>
            </a:r>
            <a:r>
              <a:rPr lang="en-US" altLang="zh-CN" sz="2000" dirty="0" smtClean="0"/>
              <a:t>N</a:t>
            </a:r>
            <a:r>
              <a:rPr lang="zh-CN" altLang="en-US" sz="2000" dirty="0" smtClean="0"/>
              <a:t>的复杂表单数据结构</a:t>
            </a:r>
            <a:endParaRPr lang="zh-CN" altLang="en-US" sz="20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1" y="1363812"/>
            <a:ext cx="7128792" cy="49039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779649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在流程的“详细”页签的功能</a:t>
            </a:r>
            <a:r>
              <a:rPr lang="zh-CN" altLang="en-US" dirty="0" smtClean="0"/>
              <a:t>扩展</a:t>
            </a:r>
            <a:r>
              <a:rPr lang="zh-CN" altLang="en-US" dirty="0"/>
              <a:t>：复杂的表单对象</a:t>
            </a:r>
          </a:p>
        </p:txBody>
      </p:sp>
      <p:sp>
        <p:nvSpPr>
          <p:cNvPr id="3" name="副标题 2"/>
          <p:cNvSpPr>
            <a:spLocks noGrp="1"/>
          </p:cNvSpPr>
          <p:nvPr>
            <p:ph type="subTitle" idx="15"/>
          </p:nvPr>
        </p:nvSpPr>
        <p:spPr/>
        <p:txBody>
          <a:bodyPr/>
          <a:lstStyle/>
          <a:p>
            <a:r>
              <a:rPr lang="zh-CN" altLang="en-US" dirty="0" smtClean="0"/>
              <a:t>表格中的对象的相关操作</a:t>
            </a:r>
            <a:endParaRPr lang="zh-CN" alt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894" y="1536378"/>
            <a:ext cx="8167589" cy="31887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305605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179512" y="1484784"/>
            <a:ext cx="3699121" cy="5184576"/>
          </a:xfrm>
        </p:spPr>
        <p:txBody>
          <a:bodyPr/>
          <a:lstStyle/>
          <a:p>
            <a:r>
              <a:rPr lang="zh-CN" altLang="en-US" sz="1600" dirty="0" smtClean="0">
                <a:latin typeface="微软雅黑" panose="020B0503020204020204" pitchFamily="34" charset="-122"/>
                <a:ea typeface="微软雅黑" panose="020B0503020204020204" pitchFamily="34" charset="-122"/>
              </a:rPr>
              <a:t>现实与需求的矛盾</a:t>
            </a:r>
            <a:endParaRPr lang="en-US" altLang="zh-CN" sz="1600" dirty="0" smtClean="0">
              <a:latin typeface="微软雅黑" panose="020B0503020204020204" pitchFamily="34" charset="-122"/>
              <a:ea typeface="微软雅黑" panose="020B0503020204020204" pitchFamily="34" charset="-122"/>
            </a:endParaRPr>
          </a:p>
          <a:p>
            <a:pPr lvl="1"/>
            <a:r>
              <a:rPr lang="en-US" altLang="zh-CN" sz="1600" dirty="0" err="1" smtClean="0">
                <a:latin typeface="微软雅黑" panose="020B0503020204020204" pitchFamily="34" charset="-122"/>
                <a:ea typeface="微软雅黑" panose="020B0503020204020204" pitchFamily="34" charset="-122"/>
              </a:rPr>
              <a:t>Windchill</a:t>
            </a:r>
            <a:r>
              <a:rPr lang="zh-CN" altLang="en-US" sz="1600" dirty="0" smtClean="0">
                <a:latin typeface="微软雅黑" panose="020B0503020204020204" pitchFamily="34" charset="-122"/>
                <a:ea typeface="微软雅黑" panose="020B0503020204020204" pitchFamily="34" charset="-122"/>
              </a:rPr>
              <a:t>的流程表单仅支持简单的文本框输入</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无法支持复杂的表单需求和数据结构</a:t>
            </a:r>
            <a:r>
              <a:rPr lang="en-US" altLang="zh-CN" sz="1600" dirty="0" smtClean="0">
                <a:latin typeface="微软雅黑" panose="020B0503020204020204" pitchFamily="34" charset="-122"/>
                <a:ea typeface="微软雅黑" panose="020B0503020204020204" pitchFamily="34" charset="-122"/>
              </a:rPr>
              <a:t>;</a:t>
            </a:r>
          </a:p>
          <a:p>
            <a:pPr lvl="1"/>
            <a:r>
              <a:rPr lang="zh-CN" altLang="en-US" sz="1600" dirty="0" smtClean="0">
                <a:latin typeface="微软雅黑" panose="020B0503020204020204" pitchFamily="34" charset="-122"/>
                <a:ea typeface="微软雅黑" panose="020B0503020204020204" pitchFamily="34" charset="-122"/>
              </a:rPr>
              <a:t>客户需要在流程表单能承载复杂的数据结构</a:t>
            </a:r>
            <a:r>
              <a:rPr lang="en-US" altLang="zh-CN" sz="1600" dirty="0" smtClean="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表</a:t>
            </a:r>
            <a:r>
              <a:rPr lang="zh-CN" altLang="en-US" sz="1600" dirty="0" smtClean="0">
                <a:latin typeface="微软雅黑" panose="020B0503020204020204" pitchFamily="34" charset="-122"/>
                <a:ea typeface="微软雅黑" panose="020B0503020204020204" pitchFamily="34" charset="-122"/>
              </a:rPr>
              <a:t>单页面需要用户友好的布局</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丰富的功能</a:t>
            </a:r>
            <a:r>
              <a:rPr lang="en-US" altLang="zh-CN" sz="1600" dirty="0" smtClean="0">
                <a:latin typeface="微软雅黑" panose="020B0503020204020204" pitchFamily="34" charset="-122"/>
                <a:ea typeface="微软雅黑" panose="020B0503020204020204" pitchFamily="34" charset="-122"/>
              </a:rPr>
              <a:t>;</a:t>
            </a:r>
          </a:p>
          <a:p>
            <a:r>
              <a:rPr lang="zh-CN" altLang="en-US" sz="1600" dirty="0" smtClean="0">
                <a:latin typeface="微软雅黑" panose="020B0503020204020204" pitchFamily="34" charset="-122"/>
                <a:ea typeface="微软雅黑" panose="020B0503020204020204" pitchFamily="34" charset="-122"/>
              </a:rPr>
              <a:t>如何解决</a:t>
            </a:r>
            <a:r>
              <a:rPr lang="en-US" altLang="zh-CN" sz="1600" dirty="0" smtClean="0">
                <a:latin typeface="微软雅黑" panose="020B0503020204020204" pitchFamily="34" charset="-122"/>
                <a:ea typeface="微软雅黑" panose="020B0503020204020204" pitchFamily="34" charset="-122"/>
              </a:rPr>
              <a:t>?</a:t>
            </a:r>
          </a:p>
          <a:p>
            <a:pPr lvl="1"/>
            <a:r>
              <a:rPr lang="en-US" altLang="zh-CN" sz="1600" dirty="0" smtClean="0">
                <a:solidFill>
                  <a:srgbClr val="FF0000"/>
                </a:solidFill>
                <a:latin typeface="微软雅黑" panose="020B0503020204020204" pitchFamily="34" charset="-122"/>
                <a:ea typeface="微软雅黑" panose="020B0503020204020204" pitchFamily="34" charset="-122"/>
              </a:rPr>
              <a:t>Option A</a:t>
            </a:r>
            <a:r>
              <a:rPr lang="zh-CN" altLang="en-US" sz="1600" dirty="0" smtClean="0">
                <a:solidFill>
                  <a:srgbClr val="FF0000"/>
                </a:solidFill>
                <a:latin typeface="微软雅黑" panose="020B0503020204020204" pitchFamily="34" charset="-122"/>
                <a:ea typeface="微软雅黑" panose="020B0503020204020204" pitchFamily="34" charset="-122"/>
              </a:rPr>
              <a:t>：开发人选自行选择熟悉的</a:t>
            </a:r>
            <a:r>
              <a:rPr lang="en-US" altLang="zh-CN" sz="1600" dirty="0" smtClean="0">
                <a:solidFill>
                  <a:srgbClr val="FF0000"/>
                </a:solidFill>
                <a:latin typeface="微软雅黑" panose="020B0503020204020204" pitchFamily="34" charset="-122"/>
                <a:ea typeface="微软雅黑" panose="020B0503020204020204" pitchFamily="34" charset="-122"/>
              </a:rPr>
              <a:t>Web</a:t>
            </a:r>
            <a:r>
              <a:rPr lang="zh-CN" altLang="en-US" sz="1600" dirty="0" smtClean="0">
                <a:solidFill>
                  <a:srgbClr val="FF0000"/>
                </a:solidFill>
                <a:latin typeface="微软雅黑" panose="020B0503020204020204" pitchFamily="34" charset="-122"/>
                <a:ea typeface="微软雅黑" panose="020B0503020204020204" pitchFamily="34" charset="-122"/>
              </a:rPr>
              <a:t>开发技术</a:t>
            </a:r>
            <a:r>
              <a:rPr lang="en-US" altLang="zh-CN" sz="1600" dirty="0" smtClean="0">
                <a:solidFill>
                  <a:srgbClr val="FF0000"/>
                </a:solidFill>
                <a:latin typeface="微软雅黑" panose="020B0503020204020204" pitchFamily="34" charset="-122"/>
                <a:ea typeface="微软雅黑" panose="020B0503020204020204" pitchFamily="34" charset="-122"/>
              </a:rPr>
              <a:t>,</a:t>
            </a:r>
            <a:r>
              <a:rPr lang="zh-CN" altLang="en-US" sz="1600" dirty="0" smtClean="0">
                <a:solidFill>
                  <a:srgbClr val="FF0000"/>
                </a:solidFill>
                <a:latin typeface="微软雅黑" panose="020B0503020204020204" pitchFamily="34" charset="-122"/>
                <a:ea typeface="微软雅黑" panose="020B0503020204020204" pitchFamily="34" charset="-122"/>
              </a:rPr>
              <a:t>实现表单功能。缺点：工作量非常大，某些功能实现困难；与客户端兼容性，系统的可升级性，系统性能缺少保证，代码质量缺乏控制力；界面风格不统一；</a:t>
            </a:r>
            <a:endParaRPr lang="en-US" altLang="zh-CN" sz="1600" dirty="0" smtClean="0">
              <a:solidFill>
                <a:srgbClr val="FF0000"/>
              </a:solidFill>
              <a:latin typeface="微软雅黑" panose="020B0503020204020204" pitchFamily="34" charset="-122"/>
              <a:ea typeface="微软雅黑" panose="020B0503020204020204" pitchFamily="34" charset="-122"/>
            </a:endParaRPr>
          </a:p>
          <a:p>
            <a:pPr lvl="1"/>
            <a:r>
              <a:rPr lang="en-US" altLang="zh-CN" sz="1600" dirty="0" smtClean="0">
                <a:solidFill>
                  <a:srgbClr val="00B050"/>
                </a:solidFill>
                <a:latin typeface="微软雅黑" panose="020B0503020204020204" pitchFamily="34" charset="-122"/>
                <a:ea typeface="微软雅黑" panose="020B0503020204020204" pitchFamily="34" charset="-122"/>
              </a:rPr>
              <a:t>Option B</a:t>
            </a:r>
            <a:r>
              <a:rPr lang="zh-CN" altLang="en-US" sz="1600" dirty="0" smtClean="0">
                <a:solidFill>
                  <a:srgbClr val="00B050"/>
                </a:solidFill>
                <a:latin typeface="微软雅黑" panose="020B0503020204020204" pitchFamily="34" charset="-122"/>
                <a:ea typeface="微软雅黑" panose="020B0503020204020204" pitchFamily="34" charset="-122"/>
              </a:rPr>
              <a:t>：设计开发统一的框架，处理</a:t>
            </a:r>
            <a:r>
              <a:rPr lang="zh-CN" altLang="en-US" sz="1600" dirty="0">
                <a:solidFill>
                  <a:srgbClr val="00B050"/>
                </a:solidFill>
                <a:latin typeface="微软雅黑" panose="020B0503020204020204" pitchFamily="34" charset="-122"/>
                <a:ea typeface="微软雅黑" panose="020B0503020204020204" pitchFamily="34" charset="-122"/>
              </a:rPr>
              <a:t>所有</a:t>
            </a:r>
            <a:r>
              <a:rPr lang="zh-CN" altLang="en-US" sz="1600" dirty="0" smtClean="0">
                <a:solidFill>
                  <a:srgbClr val="00B050"/>
                </a:solidFill>
                <a:latin typeface="微软雅黑" panose="020B0503020204020204" pitchFamily="34" charset="-122"/>
                <a:ea typeface="微软雅黑" panose="020B0503020204020204" pitchFamily="34" charset="-122"/>
              </a:rPr>
              <a:t>可预见到的通用功能，使用统一的技术实现，尽可能减少开发人员的开发工作量，规避技术风险。</a:t>
            </a:r>
            <a:endParaRPr lang="zh-CN" altLang="en-US" sz="1600" dirty="0">
              <a:solidFill>
                <a:srgbClr val="00B050"/>
              </a:solidFill>
              <a:latin typeface="微软雅黑" panose="020B0503020204020204" pitchFamily="34" charset="-122"/>
              <a:ea typeface="微软雅黑" panose="020B0503020204020204" pitchFamily="34" charset="-122"/>
            </a:endParaRPr>
          </a:p>
        </p:txBody>
      </p:sp>
      <p:sp>
        <p:nvSpPr>
          <p:cNvPr id="4" name="标题 3"/>
          <p:cNvSpPr>
            <a:spLocks noGrp="1"/>
          </p:cNvSpPr>
          <p:nvPr>
            <p:ph type="title"/>
          </p:nvPr>
        </p:nvSpPr>
        <p:spPr/>
        <p:txBody>
          <a:bodyPr/>
          <a:lstStyle/>
          <a:p>
            <a:r>
              <a:rPr lang="zh-CN" altLang="en-US" dirty="0" smtClean="0"/>
              <a:t>流程表单框架</a:t>
            </a:r>
            <a:r>
              <a:rPr lang="en-US" altLang="zh-CN" dirty="0" err="1" smtClean="0"/>
              <a:t>XWorks</a:t>
            </a:r>
            <a:r>
              <a:rPr lang="zh-CN" altLang="en-US" dirty="0" smtClean="0"/>
              <a:t>是什么</a:t>
            </a:r>
            <a:r>
              <a:rPr lang="en-US" altLang="zh-CN" dirty="0" smtClean="0"/>
              <a:t>?</a:t>
            </a:r>
            <a:endParaRPr lang="zh-CN" altLang="en-US" dirty="0"/>
          </a:p>
        </p:txBody>
      </p:sp>
      <p:sp>
        <p:nvSpPr>
          <p:cNvPr id="6" name="副标题 5"/>
          <p:cNvSpPr>
            <a:spLocks noGrp="1"/>
          </p:cNvSpPr>
          <p:nvPr>
            <p:ph type="subTitle" idx="15"/>
          </p:nvPr>
        </p:nvSpPr>
        <p:spPr/>
        <p:txBody>
          <a:bodyPr/>
          <a:lstStyle/>
          <a:p>
            <a:r>
              <a:rPr lang="zh-CN" altLang="en-US" sz="2000" dirty="0" smtClean="0">
                <a:latin typeface="微软雅黑" panose="020B0503020204020204" pitchFamily="34" charset="-122"/>
                <a:ea typeface="微软雅黑" panose="020B0503020204020204" pitchFamily="34" charset="-122"/>
              </a:rPr>
              <a:t>为什么需要开发一个框架</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解决什么问题</a:t>
            </a:r>
            <a:r>
              <a:rPr lang="en-US" altLang="zh-CN"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8232" y="4005064"/>
            <a:ext cx="4214208" cy="25406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下箭头 6"/>
          <p:cNvSpPr/>
          <p:nvPr/>
        </p:nvSpPr>
        <p:spPr>
          <a:xfrm>
            <a:off x="6084168" y="3429000"/>
            <a:ext cx="1008112" cy="504056"/>
          </a:xfrm>
          <a:prstGeom prst="down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smtClean="0">
              <a:solidFill>
                <a:schemeClr val="bg1"/>
              </a:solidFill>
            </a:endParaRP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232" y="1340768"/>
            <a:ext cx="4214208"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5989008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219456" y="5085184"/>
            <a:ext cx="8699737" cy="1324760"/>
          </a:xfrm>
        </p:spPr>
        <p:txBody>
          <a:bodyPr/>
          <a:lstStyle/>
          <a:p>
            <a:r>
              <a:rPr lang="zh-CN" altLang="en-US" sz="1600" dirty="0" smtClean="0">
                <a:latin typeface="微软雅黑" panose="020B0503020204020204" pitchFamily="34" charset="-122"/>
                <a:ea typeface="微软雅黑" panose="020B0503020204020204" pitchFamily="34" charset="-122"/>
              </a:rPr>
              <a:t>保存时会进行表单验证，有</a:t>
            </a:r>
            <a:r>
              <a:rPr lang="en-US" altLang="zh-CN" sz="1600" dirty="0" smtClean="0">
                <a:latin typeface="微软雅黑" panose="020B0503020204020204" pitchFamily="34" charset="-122"/>
                <a:ea typeface="微软雅黑" panose="020B0503020204020204" pitchFamily="34" charset="-122"/>
              </a:rPr>
              <a:t>Inline Message</a:t>
            </a:r>
            <a:r>
              <a:rPr lang="zh-CN" altLang="en-US" sz="1600" dirty="0" smtClean="0">
                <a:latin typeface="微软雅黑" panose="020B0503020204020204" pitchFamily="34" charset="-122"/>
                <a:ea typeface="微软雅黑" panose="020B0503020204020204" pitchFamily="34" charset="-122"/>
              </a:rPr>
              <a:t>提示，扩展</a:t>
            </a:r>
            <a:r>
              <a:rPr lang="zh-CN" altLang="en-US" sz="1600" dirty="0">
                <a:latin typeface="微软雅黑" panose="020B0503020204020204" pitchFamily="34" charset="-122"/>
                <a:ea typeface="微软雅黑" panose="020B0503020204020204" pitchFamily="34" charset="-122"/>
              </a:rPr>
              <a:t>的表单</a:t>
            </a:r>
            <a:r>
              <a:rPr lang="zh-CN" altLang="en-US" sz="1600" dirty="0" smtClean="0">
                <a:latin typeface="微软雅黑" panose="020B0503020204020204" pitchFamily="34" charset="-122"/>
                <a:ea typeface="微软雅黑" panose="020B0503020204020204" pitchFamily="34" charset="-122"/>
              </a:rPr>
              <a:t>可以一并保存</a:t>
            </a:r>
            <a:r>
              <a:rPr lang="zh-CN" altLang="en-US" sz="1600" dirty="0">
                <a:latin typeface="微软雅黑" panose="020B0503020204020204" pitchFamily="34" charset="-122"/>
                <a:ea typeface="微软雅黑" panose="020B0503020204020204" pitchFamily="34" charset="-122"/>
              </a:rPr>
              <a:t>，下次进入流程页面时会显示上次的保存结果</a:t>
            </a:r>
            <a:endParaRPr lang="en-US" altLang="zh-CN" sz="1600" dirty="0">
              <a:latin typeface="微软雅黑" panose="020B0503020204020204" pitchFamily="34" charset="-122"/>
              <a:ea typeface="微软雅黑" panose="020B0503020204020204" pitchFamily="34" charset="-122"/>
            </a:endParaRPr>
          </a:p>
          <a:p>
            <a:r>
              <a:rPr lang="zh-CN" altLang="en-US" sz="1600" dirty="0" smtClean="0">
                <a:latin typeface="微软雅黑" panose="020B0503020204020204" pitchFamily="34" charset="-122"/>
                <a:ea typeface="微软雅黑" panose="020B0503020204020204" pitchFamily="34" charset="-122"/>
              </a:rPr>
              <a:t>完成任务时可以自动调用配置的预留接口实现某些逻辑，如复杂的表单验证逻辑，数据齐套性检查等等</a:t>
            </a:r>
            <a:endParaRPr lang="zh-CN" altLang="en-US" sz="160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t>在流程的“详细”页签的功能扩展</a:t>
            </a:r>
          </a:p>
        </p:txBody>
      </p:sp>
      <p:sp>
        <p:nvSpPr>
          <p:cNvPr id="3" name="副标题 2"/>
          <p:cNvSpPr>
            <a:spLocks noGrp="1"/>
          </p:cNvSpPr>
          <p:nvPr>
            <p:ph type="subTitle" idx="15"/>
          </p:nvPr>
        </p:nvSpPr>
        <p:spPr/>
        <p:txBody>
          <a:bodyPr/>
          <a:lstStyle/>
          <a:p>
            <a:r>
              <a:rPr lang="zh-CN" altLang="en-US" dirty="0" smtClean="0"/>
              <a:t>保存和完成任务按钮</a:t>
            </a:r>
            <a:endParaRPr lang="zh-CN" altLang="en-US" dirty="0"/>
          </a:p>
        </p:txBody>
      </p:sp>
      <p:pic>
        <p:nvPicPr>
          <p:cNvPr id="163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412776"/>
            <a:ext cx="7105650" cy="3562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877425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“相关对象”页签的功能介绍</a:t>
            </a:r>
            <a:endParaRPr lang="zh-CN" altLang="en-US" dirty="0"/>
          </a:p>
        </p:txBody>
      </p:sp>
      <p:sp>
        <p:nvSpPr>
          <p:cNvPr id="5" name="副标题 4"/>
          <p:cNvSpPr>
            <a:spLocks noGrp="1"/>
          </p:cNvSpPr>
          <p:nvPr>
            <p:ph type="subTitle" idx="15"/>
          </p:nvPr>
        </p:nvSpPr>
        <p:spPr/>
        <p:txBody>
          <a:bodyPr/>
          <a:lstStyle/>
          <a:p>
            <a:endParaRPr lang="zh-CN" altLang="en-US"/>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836712"/>
            <a:ext cx="6974652" cy="5472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099972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r>
              <a:rPr lang="zh-CN" altLang="en-US" sz="1800" dirty="0" smtClean="0">
                <a:latin typeface="微软雅黑" panose="020B0503020204020204" pitchFamily="34" charset="-122"/>
                <a:ea typeface="微软雅黑" panose="020B0503020204020204" pitchFamily="34" charset="-122"/>
              </a:rPr>
              <a:t>什么是“相关对象分组”</a:t>
            </a:r>
            <a:endParaRPr lang="en-US" altLang="zh-CN" sz="1800" dirty="0" smtClean="0">
              <a:latin typeface="微软雅黑" panose="020B0503020204020204" pitchFamily="34" charset="-122"/>
              <a:ea typeface="微软雅黑" panose="020B0503020204020204" pitchFamily="34" charset="-122"/>
            </a:endParaRPr>
          </a:p>
          <a:p>
            <a:pPr lvl="1"/>
            <a:r>
              <a:rPr lang="zh-CN" altLang="en-US" sz="1600" dirty="0" smtClean="0">
                <a:latin typeface="微软雅黑" panose="020B0503020204020204" pitchFamily="34" charset="-122"/>
                <a:ea typeface="微软雅黑" panose="020B0503020204020204" pitchFamily="34" charset="-122"/>
              </a:rPr>
              <a:t>可以类比为升级请求中被升级的对象，但是可以分成多组；</a:t>
            </a:r>
            <a:endParaRPr lang="en-US" altLang="zh-CN" sz="1600" dirty="0" smtClean="0">
              <a:latin typeface="微软雅黑" panose="020B0503020204020204" pitchFamily="34" charset="-122"/>
              <a:ea typeface="微软雅黑" panose="020B0503020204020204" pitchFamily="34" charset="-122"/>
            </a:endParaRPr>
          </a:p>
          <a:p>
            <a:pPr lvl="1"/>
            <a:r>
              <a:rPr lang="zh-CN" altLang="en-US" sz="1600" dirty="0" smtClean="0">
                <a:latin typeface="微软雅黑" panose="020B0503020204020204" pitchFamily="34" charset="-122"/>
                <a:ea typeface="微软雅黑" panose="020B0503020204020204" pitchFamily="34" charset="-122"/>
              </a:rPr>
              <a:t>通过流程审核，实现对象的状态变更等等各种业务逻辑操作。</a:t>
            </a:r>
            <a:endParaRPr lang="en-US" altLang="zh-CN" sz="1600" dirty="0" smtClean="0">
              <a:latin typeface="微软雅黑" panose="020B0503020204020204" pitchFamily="34" charset="-122"/>
              <a:ea typeface="微软雅黑" panose="020B0503020204020204" pitchFamily="34" charset="-122"/>
            </a:endParaRPr>
          </a:p>
          <a:p>
            <a:r>
              <a:rPr lang="zh-CN" altLang="en-US" sz="1800" dirty="0" smtClean="0">
                <a:latin typeface="微软雅黑" panose="020B0503020204020204" pitchFamily="34" charset="-122"/>
                <a:ea typeface="微软雅黑" panose="020B0503020204020204" pitchFamily="34" charset="-122"/>
              </a:rPr>
              <a:t>功能特性</a:t>
            </a:r>
            <a:endParaRPr lang="en-US" altLang="zh-CN" sz="1800" dirty="0" smtClean="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一个流程模板，可以配置一到多个</a:t>
            </a:r>
            <a:r>
              <a:rPr lang="zh-CN" altLang="en-US" sz="1600" dirty="0" smtClean="0">
                <a:latin typeface="微软雅黑" panose="020B0503020204020204" pitchFamily="34" charset="-122"/>
                <a:ea typeface="微软雅黑" panose="020B0503020204020204" pitchFamily="34" charset="-122"/>
              </a:rPr>
              <a:t>“相关对象分组”，每个分组都有自己的名称，并支持多语言国际化；</a:t>
            </a:r>
            <a:endParaRPr lang="en-US" altLang="zh-CN" sz="1600" dirty="0" smtClean="0">
              <a:latin typeface="微软雅黑" panose="020B0503020204020204" pitchFamily="34" charset="-122"/>
              <a:ea typeface="微软雅黑" panose="020B0503020204020204" pitchFamily="34" charset="-122"/>
            </a:endParaRPr>
          </a:p>
          <a:p>
            <a:pPr lvl="1"/>
            <a:r>
              <a:rPr lang="zh-CN" altLang="en-US" sz="1600" dirty="0" smtClean="0">
                <a:latin typeface="微软雅黑" panose="020B0503020204020204" pitchFamily="34" charset="-122"/>
                <a:ea typeface="微软雅黑" panose="020B0503020204020204" pitchFamily="34" charset="-122"/>
              </a:rPr>
              <a:t>可以配置每一个分组中允许加入的对象的类型，如</a:t>
            </a:r>
            <a:r>
              <a:rPr lang="en-US" altLang="zh-CN" sz="1600" dirty="0" err="1" smtClean="0">
                <a:latin typeface="微软雅黑" panose="020B0503020204020204" pitchFamily="34" charset="-122"/>
                <a:ea typeface="微软雅黑" panose="020B0503020204020204" pitchFamily="34" charset="-122"/>
              </a:rPr>
              <a:t>WTDocument</a:t>
            </a:r>
            <a:r>
              <a:rPr lang="zh-CN" altLang="en-US" sz="1600" dirty="0" smtClean="0">
                <a:latin typeface="微软雅黑" panose="020B0503020204020204" pitchFamily="34" charset="-122"/>
                <a:ea typeface="微软雅黑" panose="020B0503020204020204" pitchFamily="34" charset="-122"/>
              </a:rPr>
              <a:t>，</a:t>
            </a:r>
            <a:r>
              <a:rPr lang="en-US" altLang="zh-CN" sz="1600" dirty="0" err="1" smtClean="0">
                <a:latin typeface="微软雅黑" panose="020B0503020204020204" pitchFamily="34" charset="-122"/>
                <a:ea typeface="微软雅黑" panose="020B0503020204020204" pitchFamily="34" charset="-122"/>
              </a:rPr>
              <a:t>WTPart</a:t>
            </a:r>
            <a:r>
              <a:rPr lang="zh-CN" altLang="en-US" sz="1600" dirty="0" smtClean="0">
                <a:latin typeface="微软雅黑" panose="020B0503020204020204" pitchFamily="34" charset="-122"/>
                <a:ea typeface="微软雅黑" panose="020B0503020204020204" pitchFamily="34" charset="-122"/>
              </a:rPr>
              <a:t>，</a:t>
            </a:r>
            <a:r>
              <a:rPr lang="en-US" altLang="zh-CN" sz="1600" dirty="0" err="1" smtClean="0">
                <a:latin typeface="微软雅黑" panose="020B0503020204020204" pitchFamily="34" charset="-122"/>
                <a:ea typeface="微软雅黑" panose="020B0503020204020204" pitchFamily="34" charset="-122"/>
              </a:rPr>
              <a:t>EPMDocument</a:t>
            </a:r>
            <a:r>
              <a:rPr lang="zh-CN" altLang="en-US" sz="1600" dirty="0" smtClean="0">
                <a:latin typeface="微软雅黑" panose="020B0503020204020204" pitchFamily="34" charset="-122"/>
                <a:ea typeface="微软雅黑" panose="020B0503020204020204" pitchFamily="34" charset="-122"/>
              </a:rPr>
              <a:t>，可以是具体的软类型；如果某个类型拥有子类型，还可以配置是否允许子类型也可以被加入；</a:t>
            </a:r>
            <a:endParaRPr lang="en-US" altLang="zh-CN" sz="1600" dirty="0" smtClean="0">
              <a:latin typeface="微软雅黑" panose="020B0503020204020204" pitchFamily="34" charset="-122"/>
              <a:ea typeface="微软雅黑" panose="020B0503020204020204" pitchFamily="34" charset="-122"/>
            </a:endParaRPr>
          </a:p>
          <a:p>
            <a:pPr lvl="1"/>
            <a:r>
              <a:rPr lang="zh-CN" altLang="en-US" sz="1600" dirty="0" smtClean="0">
                <a:latin typeface="微软雅黑" panose="020B0503020204020204" pitchFamily="34" charset="-122"/>
                <a:ea typeface="微软雅黑" panose="020B0503020204020204" pitchFamily="34" charset="-122"/>
              </a:rPr>
              <a:t>可以通过搜索的方式添加符合条件的对象到相关对象分组，框架已提供基本的搜索功能，也可以通过配置扩展搜索功能；</a:t>
            </a:r>
            <a:endParaRPr lang="en-US" altLang="zh-CN" sz="1600" dirty="0" smtClean="0">
              <a:latin typeface="微软雅黑" panose="020B0503020204020204" pitchFamily="34" charset="-122"/>
              <a:ea typeface="微软雅黑" panose="020B0503020204020204" pitchFamily="34" charset="-122"/>
            </a:endParaRPr>
          </a:p>
          <a:p>
            <a:pPr lvl="1"/>
            <a:r>
              <a:rPr lang="zh-CN" altLang="en-US" sz="1600" dirty="0" smtClean="0">
                <a:latin typeface="微软雅黑" panose="020B0503020204020204" pitchFamily="34" charset="-122"/>
                <a:ea typeface="微软雅黑" panose="020B0503020204020204" pitchFamily="34" charset="-122"/>
              </a:rPr>
              <a:t>可以通过粘贴的方式添加对象到相关对象分组，剪切板中不符合条件的对象不会被加入；</a:t>
            </a:r>
            <a:endParaRPr lang="en-US" altLang="zh-CN" sz="1600" dirty="0" smtClean="0">
              <a:latin typeface="微软雅黑" panose="020B0503020204020204" pitchFamily="34" charset="-122"/>
              <a:ea typeface="微软雅黑" panose="020B0503020204020204" pitchFamily="34" charset="-122"/>
            </a:endParaRPr>
          </a:p>
          <a:p>
            <a:pPr lvl="1"/>
            <a:r>
              <a:rPr lang="zh-CN" altLang="en-US" sz="1600" dirty="0" smtClean="0">
                <a:latin typeface="微软雅黑" panose="020B0503020204020204" pitchFamily="34" charset="-122"/>
                <a:ea typeface="微软雅黑" panose="020B0503020204020204" pitchFamily="34" charset="-122"/>
              </a:rPr>
              <a:t>可以移除已经添加的对象；</a:t>
            </a:r>
            <a:endParaRPr lang="en-US" altLang="zh-CN" sz="1600" dirty="0" smtClean="0">
              <a:latin typeface="微软雅黑" panose="020B0503020204020204" pitchFamily="34" charset="-122"/>
              <a:ea typeface="微软雅黑" panose="020B0503020204020204" pitchFamily="34" charset="-122"/>
            </a:endParaRPr>
          </a:p>
          <a:p>
            <a:pPr lvl="1"/>
            <a:r>
              <a:rPr lang="zh-CN" altLang="en-US" sz="1600" dirty="0" smtClean="0">
                <a:latin typeface="微软雅黑" panose="020B0503020204020204" pitchFamily="34" charset="-122"/>
                <a:ea typeface="微软雅黑" panose="020B0503020204020204" pitchFamily="34" charset="-122"/>
              </a:rPr>
              <a:t>可以配置流程的某个人工节点的某个角色，对某个“相关对象分组”是否有“查看”、“添加”、“移除”、“刷新”的权限，因此可以对参与流程的用户实现对“相关对象分组”细粒度的操作权限的控制；如果用户对任何相关对象分组都没有任何权限，则不会出现“相关对象”页签；</a:t>
            </a:r>
            <a:endParaRPr lang="en-US" altLang="zh-CN" sz="1600" dirty="0" smtClean="0">
              <a:latin typeface="微软雅黑" panose="020B0503020204020204" pitchFamily="34" charset="-122"/>
              <a:ea typeface="微软雅黑" panose="020B0503020204020204" pitchFamily="34" charset="-122"/>
            </a:endParaRPr>
          </a:p>
          <a:p>
            <a:pPr lvl="1"/>
            <a:endParaRPr lang="zh-CN" altLang="en-US" sz="1600" dirty="0">
              <a:latin typeface="微软雅黑" panose="020B0503020204020204" pitchFamily="34" charset="-122"/>
              <a:ea typeface="微软雅黑" panose="020B0503020204020204" pitchFamily="34" charset="-122"/>
            </a:endParaRPr>
          </a:p>
        </p:txBody>
      </p:sp>
      <p:sp>
        <p:nvSpPr>
          <p:cNvPr id="7" name="标题 6"/>
          <p:cNvSpPr>
            <a:spLocks noGrp="1"/>
          </p:cNvSpPr>
          <p:nvPr>
            <p:ph type="title"/>
          </p:nvPr>
        </p:nvSpPr>
        <p:spPr/>
        <p:txBody>
          <a:bodyPr/>
          <a:lstStyle/>
          <a:p>
            <a:r>
              <a:rPr lang="zh-CN" altLang="en-US" dirty="0" smtClean="0"/>
              <a:t>“相关对象分组”的功能</a:t>
            </a:r>
            <a:r>
              <a:rPr lang="zh-CN" altLang="en-US" dirty="0"/>
              <a:t>特性</a:t>
            </a:r>
          </a:p>
        </p:txBody>
      </p:sp>
      <p:sp>
        <p:nvSpPr>
          <p:cNvPr id="9" name="副标题 8"/>
          <p:cNvSpPr>
            <a:spLocks noGrp="1"/>
          </p:cNvSpPr>
          <p:nvPr>
            <p:ph type="subTitle" idx="15"/>
          </p:nvPr>
        </p:nvSpPr>
        <p:spPr/>
        <p:txBody>
          <a:bodyPr/>
          <a:lstStyle/>
          <a:p>
            <a:endParaRPr lang="zh-CN" altLang="en-US"/>
          </a:p>
        </p:txBody>
      </p:sp>
    </p:spTree>
    <p:extLst>
      <p:ext uri="{BB962C8B-B14F-4D97-AF65-F5344CB8AC3E}">
        <p14:creationId xmlns:p14="http://schemas.microsoft.com/office/powerpoint/2010/main" val="203770488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lvl="1"/>
            <a:r>
              <a:rPr lang="zh-CN" altLang="en-US" sz="1600" dirty="0" smtClean="0">
                <a:latin typeface="微软雅黑" panose="020B0503020204020204" pitchFamily="34" charset="-122"/>
                <a:ea typeface="微软雅黑" panose="020B0503020204020204" pitchFamily="34" charset="-122"/>
              </a:rPr>
              <a:t>通过搜索添加或粘贴添加新的对象时，通过调用配置的框架预留的接口的具体实现类，自动收集被添加的对象的相关对象，一并加入到“相关对象分组”中；例如，添加一个</a:t>
            </a:r>
            <a:r>
              <a:rPr lang="en-US" altLang="zh-CN" sz="1600" dirty="0" smtClean="0">
                <a:latin typeface="微软雅黑" panose="020B0503020204020204" pitchFamily="34" charset="-122"/>
                <a:ea typeface="微软雅黑" panose="020B0503020204020204" pitchFamily="34" charset="-122"/>
              </a:rPr>
              <a:t>Part</a:t>
            </a:r>
            <a:r>
              <a:rPr lang="zh-CN" altLang="en-US" sz="1600" dirty="0" smtClean="0">
                <a:latin typeface="微软雅黑" panose="020B0503020204020204" pitchFamily="34" charset="-122"/>
                <a:ea typeface="微软雅黑" panose="020B0503020204020204" pitchFamily="34" charset="-122"/>
              </a:rPr>
              <a:t>，自动将其符合业务规则要求的关联文档、</a:t>
            </a:r>
            <a:r>
              <a:rPr lang="en-US" altLang="zh-CN" sz="1600" dirty="0" smtClean="0">
                <a:latin typeface="微软雅黑" panose="020B0503020204020204" pitchFamily="34" charset="-122"/>
                <a:ea typeface="微软雅黑" panose="020B0503020204020204" pitchFamily="34" charset="-122"/>
              </a:rPr>
              <a:t>CAD</a:t>
            </a:r>
            <a:r>
              <a:rPr lang="zh-CN" altLang="en-US" sz="1600" dirty="0" smtClean="0">
                <a:latin typeface="微软雅黑" panose="020B0503020204020204" pitchFamily="34" charset="-122"/>
                <a:ea typeface="微软雅黑" panose="020B0503020204020204" pitchFamily="34" charset="-122"/>
              </a:rPr>
              <a:t>图纸、下层</a:t>
            </a:r>
            <a:r>
              <a:rPr lang="en-US" altLang="zh-CN" sz="1600" dirty="0" smtClean="0">
                <a:latin typeface="微软雅黑" panose="020B0503020204020204" pitchFamily="34" charset="-122"/>
                <a:ea typeface="微软雅黑" panose="020B0503020204020204" pitchFamily="34" charset="-122"/>
              </a:rPr>
              <a:t>Part</a:t>
            </a:r>
            <a:r>
              <a:rPr lang="zh-CN" altLang="en-US" sz="1600" dirty="0" smtClean="0">
                <a:latin typeface="微软雅黑" panose="020B0503020204020204" pitchFamily="34" charset="-122"/>
                <a:ea typeface="微软雅黑" panose="020B0503020204020204" pitchFamily="34" charset="-122"/>
              </a:rPr>
              <a:t>一并加入到相关对象分组中；客户可以通过实现框架的预定接口，实现自己定制的对象自动收集逻辑；在配置中可以组合多个接口的实现类，从而实现相同收集逻辑的多处复用；表格中有一列会标识某个对象是否是手工添加还是自动收集添加的， 如果是自动收集添加的还会显示其关联的对象信息。</a:t>
            </a:r>
            <a:endParaRPr lang="en-US" altLang="zh-CN" sz="1600" dirty="0" smtClean="0">
              <a:latin typeface="微软雅黑" panose="020B0503020204020204" pitchFamily="34" charset="-122"/>
              <a:ea typeface="微软雅黑" panose="020B0503020204020204" pitchFamily="34" charset="-122"/>
            </a:endParaRPr>
          </a:p>
          <a:p>
            <a:pPr lvl="1"/>
            <a:endParaRPr lang="en-US" altLang="zh-CN" sz="1600" dirty="0" smtClean="0">
              <a:latin typeface="微软雅黑" panose="020B0503020204020204" pitchFamily="34" charset="-122"/>
              <a:ea typeface="微软雅黑" panose="020B0503020204020204" pitchFamily="34" charset="-122"/>
            </a:endParaRPr>
          </a:p>
          <a:p>
            <a:pPr lvl="1"/>
            <a:r>
              <a:rPr lang="zh-CN" altLang="en-US" sz="1600" dirty="0" smtClean="0">
                <a:latin typeface="微软雅黑" panose="020B0503020204020204" pitchFamily="34" charset="-122"/>
                <a:ea typeface="微软雅黑" panose="020B0503020204020204" pitchFamily="34" charset="-122"/>
              </a:rPr>
              <a:t>加入到相关对象分组的对象，针对</a:t>
            </a:r>
            <a:r>
              <a:rPr lang="en-US" altLang="zh-CN" sz="1600" dirty="0" err="1" smtClean="0">
                <a:latin typeface="微软雅黑" panose="020B0503020204020204" pitchFamily="34" charset="-122"/>
                <a:ea typeface="微软雅黑" panose="020B0503020204020204" pitchFamily="34" charset="-122"/>
              </a:rPr>
              <a:t>WTDocument</a:t>
            </a:r>
            <a:r>
              <a:rPr lang="zh-CN" altLang="en-US" sz="1600" dirty="0">
                <a:latin typeface="微软雅黑" panose="020B0503020204020204" pitchFamily="34" charset="-122"/>
                <a:ea typeface="微软雅黑" panose="020B0503020204020204" pitchFamily="34" charset="-122"/>
              </a:rPr>
              <a:t>、</a:t>
            </a:r>
            <a:r>
              <a:rPr lang="en-US" altLang="zh-CN" sz="1600" dirty="0" err="1" smtClean="0">
                <a:latin typeface="微软雅黑" panose="020B0503020204020204" pitchFamily="34" charset="-122"/>
                <a:ea typeface="微软雅黑" panose="020B0503020204020204" pitchFamily="34" charset="-122"/>
              </a:rPr>
              <a:t>WTPart</a:t>
            </a:r>
            <a:r>
              <a:rPr lang="zh-CN" altLang="en-US" sz="1600" dirty="0" smtClean="0">
                <a:latin typeface="微软雅黑" panose="020B0503020204020204" pitchFamily="34" charset="-122"/>
                <a:ea typeface="微软雅黑" panose="020B0503020204020204" pitchFamily="34" charset="-122"/>
              </a:rPr>
              <a:t>、</a:t>
            </a:r>
            <a:r>
              <a:rPr lang="en-US" altLang="zh-CN" sz="1600" dirty="0" err="1" smtClean="0">
                <a:latin typeface="微软雅黑" panose="020B0503020204020204" pitchFamily="34" charset="-122"/>
                <a:ea typeface="微软雅黑" panose="020B0503020204020204" pitchFamily="34" charset="-122"/>
              </a:rPr>
              <a:t>EpmDoucment</a:t>
            </a:r>
            <a:r>
              <a:rPr lang="zh-CN" altLang="en-US" sz="1600" dirty="0" smtClean="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总是对象的一个大</a:t>
            </a:r>
            <a:r>
              <a:rPr lang="zh-CN" altLang="en-US" sz="1600" dirty="0" smtClean="0">
                <a:latin typeface="微软雅黑" panose="020B0503020204020204" pitchFamily="34" charset="-122"/>
                <a:ea typeface="微软雅黑" panose="020B0503020204020204" pitchFamily="34" charset="-122"/>
              </a:rPr>
              <a:t>版本的最后小版本。（记录的是到大版本的关联关系）</a:t>
            </a:r>
            <a:endParaRPr lang="en-US" altLang="zh-CN" sz="1600" dirty="0" smtClean="0">
              <a:latin typeface="微软雅黑" panose="020B0503020204020204" pitchFamily="34" charset="-122"/>
              <a:ea typeface="微软雅黑" panose="020B0503020204020204" pitchFamily="34" charset="-122"/>
            </a:endParaRPr>
          </a:p>
          <a:p>
            <a:pPr lvl="1"/>
            <a:endParaRPr lang="en-US" altLang="zh-CN" sz="1600" dirty="0" smtClean="0">
              <a:latin typeface="微软雅黑" panose="020B0503020204020204" pitchFamily="34" charset="-122"/>
              <a:ea typeface="微软雅黑" panose="020B0503020204020204" pitchFamily="34" charset="-122"/>
            </a:endParaRPr>
          </a:p>
          <a:p>
            <a:pPr lvl="1"/>
            <a:r>
              <a:rPr lang="zh-CN" altLang="en-US" sz="1600" dirty="0" smtClean="0">
                <a:latin typeface="微软雅黑" panose="020B0503020204020204" pitchFamily="34" charset="-122"/>
                <a:ea typeface="微软雅黑" panose="020B0503020204020204" pitchFamily="34" charset="-122"/>
              </a:rPr>
              <a:t>可以通过配置实现，在用户收到某个流程任务</a:t>
            </a:r>
            <a:r>
              <a:rPr lang="en-US" altLang="zh-CN" sz="1600" dirty="0" err="1" smtClean="0">
                <a:latin typeface="微软雅黑" panose="020B0503020204020204" pitchFamily="34" charset="-122"/>
                <a:ea typeface="微软雅黑" panose="020B0503020204020204" pitchFamily="34" charset="-122"/>
              </a:rPr>
              <a:t>WorkItem</a:t>
            </a:r>
            <a:r>
              <a:rPr lang="zh-CN" altLang="en-US" sz="1600" dirty="0" smtClean="0">
                <a:latin typeface="微软雅黑" panose="020B0503020204020204" pitchFamily="34" charset="-122"/>
                <a:ea typeface="微软雅黑" panose="020B0503020204020204" pitchFamily="34" charset="-122"/>
              </a:rPr>
              <a:t>时，自动被赋予某个相关对象分组中所有对象或部分对象的动态权限，具体哪些权限可以配置；当用户完成一个</a:t>
            </a:r>
            <a:r>
              <a:rPr lang="en-US" altLang="zh-CN" sz="1600" dirty="0" err="1" smtClean="0">
                <a:latin typeface="微软雅黑" panose="020B0503020204020204" pitchFamily="34" charset="-122"/>
                <a:ea typeface="微软雅黑" panose="020B0503020204020204" pitchFamily="34" charset="-122"/>
              </a:rPr>
              <a:t>WorkItem</a:t>
            </a:r>
            <a:r>
              <a:rPr lang="zh-CN" altLang="en-US" sz="1600" dirty="0" smtClean="0">
                <a:latin typeface="微软雅黑" panose="020B0503020204020204" pitchFamily="34" charset="-122"/>
                <a:ea typeface="微软雅黑" panose="020B0503020204020204" pitchFamily="34" charset="-122"/>
              </a:rPr>
              <a:t>时，收到这个</a:t>
            </a:r>
            <a:r>
              <a:rPr lang="en-US" altLang="zh-CN" sz="1600" dirty="0" err="1" smtClean="0">
                <a:latin typeface="微软雅黑" panose="020B0503020204020204" pitchFamily="34" charset="-122"/>
                <a:ea typeface="微软雅黑" panose="020B0503020204020204" pitchFamily="34" charset="-122"/>
              </a:rPr>
              <a:t>WorkItem</a:t>
            </a:r>
            <a:r>
              <a:rPr lang="zh-CN" altLang="en-US" sz="1600" dirty="0" smtClean="0">
                <a:latin typeface="微软雅黑" panose="020B0503020204020204" pitchFamily="34" charset="-122"/>
                <a:ea typeface="微软雅黑" panose="020B0503020204020204" pitchFamily="34" charset="-122"/>
              </a:rPr>
              <a:t>时由框架赋予的所有动态权限将被自动收回；</a:t>
            </a:r>
            <a:endParaRPr lang="en-US" altLang="zh-CN" sz="1600" dirty="0" smtClean="0">
              <a:latin typeface="微软雅黑" panose="020B0503020204020204" pitchFamily="34" charset="-122"/>
              <a:ea typeface="微软雅黑" panose="020B0503020204020204" pitchFamily="34" charset="-122"/>
            </a:endParaRPr>
          </a:p>
          <a:p>
            <a:pPr lvl="1"/>
            <a:endParaRPr lang="en-US" altLang="zh-CN" sz="16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可以通过配置实现，在用户收到某个流程任务</a:t>
            </a:r>
            <a:r>
              <a:rPr lang="en-US" altLang="zh-CN" sz="1600" dirty="0" err="1">
                <a:latin typeface="微软雅黑" panose="020B0503020204020204" pitchFamily="34" charset="-122"/>
                <a:ea typeface="微软雅黑" panose="020B0503020204020204" pitchFamily="34" charset="-122"/>
              </a:rPr>
              <a:t>WorkItem</a:t>
            </a:r>
            <a:r>
              <a:rPr lang="zh-CN" altLang="en-US" sz="1600" dirty="0">
                <a:latin typeface="微软雅黑" panose="020B0503020204020204" pitchFamily="34" charset="-122"/>
                <a:ea typeface="微软雅黑" panose="020B0503020204020204" pitchFamily="34" charset="-122"/>
              </a:rPr>
              <a:t>时，</a:t>
            </a:r>
            <a:r>
              <a:rPr lang="zh-CN" altLang="en-US" sz="1600" dirty="0" smtClean="0">
                <a:latin typeface="微软雅黑" panose="020B0503020204020204" pitchFamily="34" charset="-122"/>
                <a:ea typeface="微软雅黑" panose="020B0503020204020204" pitchFamily="34" charset="-122"/>
              </a:rPr>
              <a:t>自动</a:t>
            </a:r>
            <a:r>
              <a:rPr lang="en-US" altLang="zh-CN" sz="1600" dirty="0" err="1" smtClean="0">
                <a:latin typeface="微软雅黑" panose="020B0503020204020204" pitchFamily="34" charset="-122"/>
                <a:ea typeface="微软雅黑" panose="020B0503020204020204" pitchFamily="34" charset="-122"/>
              </a:rPr>
              <a:t>WorkItem</a:t>
            </a:r>
            <a:r>
              <a:rPr lang="zh-CN" altLang="en-US" sz="1600" dirty="0" smtClean="0">
                <a:latin typeface="微软雅黑" panose="020B0503020204020204" pitchFamily="34" charset="-122"/>
                <a:ea typeface="微软雅黑" panose="020B0503020204020204" pitchFamily="34" charset="-122"/>
              </a:rPr>
              <a:t>的</a:t>
            </a:r>
            <a:r>
              <a:rPr lang="en-US" altLang="zh-CN" sz="1600" dirty="0" smtClean="0">
                <a:latin typeface="微软雅黑" panose="020B0503020204020204" pitchFamily="34" charset="-122"/>
                <a:ea typeface="微软雅黑" panose="020B0503020204020204" pitchFamily="34" charset="-122"/>
              </a:rPr>
              <a:t>Owner</a:t>
            </a:r>
            <a:r>
              <a:rPr lang="zh-CN" altLang="en-US" sz="1600" smtClean="0">
                <a:latin typeface="微软雅黑" panose="020B0503020204020204" pitchFamily="34" charset="-122"/>
                <a:ea typeface="微软雅黑" panose="020B0503020204020204" pitchFamily="34" charset="-122"/>
              </a:rPr>
              <a:t>对由框架预留接口的具体实现类返回的对象的</a:t>
            </a:r>
            <a:r>
              <a:rPr lang="zh-CN" altLang="en-US" sz="1600" dirty="0">
                <a:latin typeface="微软雅黑" panose="020B0503020204020204" pitchFamily="34" charset="-122"/>
                <a:ea typeface="微软雅黑" panose="020B0503020204020204" pitchFamily="34" charset="-122"/>
              </a:rPr>
              <a:t>动态权限，具体哪些权限可以配置；当用户完成一个</a:t>
            </a:r>
            <a:r>
              <a:rPr lang="en-US" altLang="zh-CN" sz="1600" dirty="0" err="1">
                <a:latin typeface="微软雅黑" panose="020B0503020204020204" pitchFamily="34" charset="-122"/>
                <a:ea typeface="微软雅黑" panose="020B0503020204020204" pitchFamily="34" charset="-122"/>
              </a:rPr>
              <a:t>WorkItem</a:t>
            </a:r>
            <a:r>
              <a:rPr lang="zh-CN" altLang="en-US" sz="1600" dirty="0">
                <a:latin typeface="微软雅黑" panose="020B0503020204020204" pitchFamily="34" charset="-122"/>
                <a:ea typeface="微软雅黑" panose="020B0503020204020204" pitchFamily="34" charset="-122"/>
              </a:rPr>
              <a:t>时，收到这个</a:t>
            </a:r>
            <a:r>
              <a:rPr lang="en-US" altLang="zh-CN" sz="1600" dirty="0" err="1">
                <a:latin typeface="微软雅黑" panose="020B0503020204020204" pitchFamily="34" charset="-122"/>
                <a:ea typeface="微软雅黑" panose="020B0503020204020204" pitchFamily="34" charset="-122"/>
              </a:rPr>
              <a:t>WorkItem</a:t>
            </a:r>
            <a:r>
              <a:rPr lang="zh-CN" altLang="en-US" sz="1600" dirty="0">
                <a:latin typeface="微软雅黑" panose="020B0503020204020204" pitchFamily="34" charset="-122"/>
                <a:ea typeface="微软雅黑" panose="020B0503020204020204" pitchFamily="34" charset="-122"/>
              </a:rPr>
              <a:t>时由框架赋予的所有动态权限将被自动收回；</a:t>
            </a:r>
            <a:endParaRPr lang="en-US" altLang="zh-CN" sz="1600" dirty="0">
              <a:latin typeface="微软雅黑" panose="020B0503020204020204" pitchFamily="34" charset="-122"/>
              <a:ea typeface="微软雅黑" panose="020B0503020204020204" pitchFamily="34" charset="-122"/>
            </a:endParaRPr>
          </a:p>
          <a:p>
            <a:pPr lvl="1"/>
            <a:endParaRPr lang="en-US" altLang="zh-CN" sz="1600" dirty="0" smtClean="0">
              <a:latin typeface="微软雅黑" panose="020B0503020204020204" pitchFamily="34" charset="-122"/>
              <a:ea typeface="微软雅黑" panose="020B0503020204020204" pitchFamily="34" charset="-122"/>
            </a:endParaRPr>
          </a:p>
          <a:p>
            <a:pPr lvl="1"/>
            <a:endParaRPr lang="en-US" altLang="zh-CN" sz="1600" dirty="0" smtClean="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lang="zh-CN" altLang="en-US" dirty="0"/>
              <a:t>“相关对象分组”的功能特性</a:t>
            </a:r>
          </a:p>
        </p:txBody>
      </p:sp>
      <p:sp>
        <p:nvSpPr>
          <p:cNvPr id="4" name="副标题 3"/>
          <p:cNvSpPr>
            <a:spLocks noGrp="1"/>
          </p:cNvSpPr>
          <p:nvPr>
            <p:ph type="subTitle" idx="15"/>
          </p:nvPr>
        </p:nvSpPr>
        <p:spPr/>
        <p:txBody>
          <a:bodyPr/>
          <a:lstStyle/>
          <a:p>
            <a:endParaRPr lang="zh-CN" altLang="en-US"/>
          </a:p>
        </p:txBody>
      </p:sp>
    </p:spTree>
    <p:extLst>
      <p:ext uri="{BB962C8B-B14F-4D97-AF65-F5344CB8AC3E}">
        <p14:creationId xmlns:p14="http://schemas.microsoft.com/office/powerpoint/2010/main" val="371562501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lvl="1"/>
            <a:r>
              <a:rPr lang="zh-CN" altLang="en-US" sz="1600" dirty="0">
                <a:latin typeface="微软雅黑" panose="020B0503020204020204" pitchFamily="34" charset="-122"/>
                <a:ea typeface="微软雅黑" panose="020B0503020204020204" pitchFamily="34" charset="-122"/>
              </a:rPr>
              <a:t>用户在查看相关对象分组时，会调用配置的一个过滤功能的接口的具体实现类，从而实现在同一个人工节点，不同角色的人员只能查看同一个相关对象分组中的不同的部分对象。例如，某个多角色审核节点，不同角色的人只需要看到自己负责的评审的那部分对象，其余对象隐藏。同理，如果不需要看到的对象，也不会自动赋予动态权限；客户可以根据不同的需求，实现不同的过滤逻辑</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lvl="1"/>
            <a:endParaRPr lang="en-US" altLang="zh-CN" sz="16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通过搜索添加或粘贴添加对象时，会自动调用配置的预定接口的具体实现</a:t>
            </a:r>
            <a:r>
              <a:rPr lang="en-US" altLang="zh-CN" sz="1600" dirty="0">
                <a:latin typeface="微软雅黑" panose="020B0503020204020204" pitchFamily="34" charset="-122"/>
                <a:ea typeface="微软雅黑" panose="020B0503020204020204" pitchFamily="34" charset="-122"/>
              </a:rPr>
              <a:t>Java</a:t>
            </a:r>
            <a:r>
              <a:rPr lang="zh-CN" altLang="en-US" sz="1600" dirty="0">
                <a:latin typeface="微软雅黑" panose="020B0503020204020204" pitchFamily="34" charset="-122"/>
                <a:ea typeface="微软雅黑" panose="020B0503020204020204" pitchFamily="34" charset="-122"/>
              </a:rPr>
              <a:t>类，验证加入的对象是否符合业务要求，例如对象类型是否符合配置要求，状态是否符合要求等等</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lvl="1"/>
            <a:endParaRPr lang="en-US" altLang="zh-CN" sz="16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可以为每个不同的相关对象分组表格配置一到多个自定义的表格视图，从而实现显示某些客户特定的客制化属性；框架实现提供了默认的视图实现类，客户可以通过配置进行扩展；</a:t>
            </a:r>
            <a:endParaRPr lang="en-US" altLang="zh-CN" sz="1600" dirty="0">
              <a:latin typeface="微软雅黑" panose="020B0503020204020204" pitchFamily="34" charset="-122"/>
              <a:ea typeface="微软雅黑" panose="020B0503020204020204" pitchFamily="34" charset="-122"/>
            </a:endParaRPr>
          </a:p>
          <a:p>
            <a:pPr lvl="1"/>
            <a:endParaRPr lang="en-US" altLang="zh-CN" sz="1600" dirty="0">
              <a:latin typeface="微软雅黑" panose="020B0503020204020204" pitchFamily="34" charset="-122"/>
              <a:ea typeface="微软雅黑" panose="020B0503020204020204" pitchFamily="34" charset="-122"/>
            </a:endParaRPr>
          </a:p>
          <a:p>
            <a:pPr lvl="1"/>
            <a:endParaRPr lang="en-US" altLang="zh-CN" sz="1600" dirty="0">
              <a:latin typeface="微软雅黑" panose="020B0503020204020204" pitchFamily="34" charset="-122"/>
              <a:ea typeface="微软雅黑" panose="020B0503020204020204" pitchFamily="34" charset="-122"/>
            </a:endParaRPr>
          </a:p>
          <a:p>
            <a:pPr lvl="1"/>
            <a:endParaRPr lang="zh-CN" altLang="en-US" sz="160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lang="zh-CN" altLang="en-US" dirty="0"/>
              <a:t>“相关对象分组”的功能特性</a:t>
            </a:r>
          </a:p>
        </p:txBody>
      </p:sp>
      <p:sp>
        <p:nvSpPr>
          <p:cNvPr id="4" name="副标题 3"/>
          <p:cNvSpPr>
            <a:spLocks noGrp="1"/>
          </p:cNvSpPr>
          <p:nvPr>
            <p:ph type="subTitle" idx="15"/>
          </p:nvPr>
        </p:nvSpPr>
        <p:spPr/>
        <p:txBody>
          <a:bodyPr/>
          <a:lstStyle/>
          <a:p>
            <a:endParaRPr lang="zh-CN" altLang="en-US"/>
          </a:p>
        </p:txBody>
      </p:sp>
    </p:spTree>
    <p:extLst>
      <p:ext uri="{BB962C8B-B14F-4D97-AF65-F5344CB8AC3E}">
        <p14:creationId xmlns:p14="http://schemas.microsoft.com/office/powerpoint/2010/main" val="221533096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179512" y="5013176"/>
            <a:ext cx="8699737" cy="1728192"/>
          </a:xfrm>
        </p:spPr>
        <p:txBody>
          <a:bodyPr/>
          <a:lstStyle/>
          <a:p>
            <a:pPr lvl="1"/>
            <a:r>
              <a:rPr lang="zh-CN" altLang="en-US" sz="1200" dirty="0"/>
              <a:t>如果配置中用户在该流程节点拥有对某相关对象分组的</a:t>
            </a:r>
            <a:r>
              <a:rPr lang="zh-CN" altLang="en-US" sz="1200" dirty="0" smtClean="0"/>
              <a:t>“添加”</a:t>
            </a:r>
            <a:r>
              <a:rPr lang="zh-CN" altLang="en-US" sz="1200" dirty="0"/>
              <a:t>权限，用户则可以看到</a:t>
            </a:r>
            <a:r>
              <a:rPr lang="zh-CN" altLang="en-US" sz="1200" dirty="0" smtClean="0"/>
              <a:t>“添加”图标</a:t>
            </a:r>
            <a:endParaRPr lang="en-US" altLang="zh-CN" sz="1200" dirty="0" smtClean="0"/>
          </a:p>
          <a:p>
            <a:pPr lvl="1"/>
            <a:r>
              <a:rPr lang="zh-CN" altLang="en-US" sz="1200" dirty="0" smtClean="0"/>
              <a:t>可以为不同的相关对象分组配置搜索对象的指引文字</a:t>
            </a:r>
            <a:endParaRPr lang="en-US" altLang="zh-CN" sz="1200" dirty="0" smtClean="0"/>
          </a:p>
          <a:p>
            <a:pPr lvl="1"/>
            <a:r>
              <a:rPr lang="zh-CN" altLang="en-US" sz="1200" dirty="0" smtClean="0"/>
              <a:t>已提供了基本的搜索功能，可以为每个不同的分组定制搜索功能（不建议）</a:t>
            </a:r>
            <a:endParaRPr lang="en-US" altLang="zh-CN" sz="1200" dirty="0" smtClean="0"/>
          </a:p>
          <a:p>
            <a:pPr lvl="1"/>
            <a:r>
              <a:rPr lang="zh-CN" altLang="en-US" sz="1200" dirty="0" smtClean="0"/>
              <a:t>如果添加的对象验证不通过，会提示用户（提示文字支持多语言），并且对象不会加入</a:t>
            </a:r>
            <a:endParaRPr lang="en-US" altLang="zh-CN" sz="1200" dirty="0" smtClean="0"/>
          </a:p>
          <a:p>
            <a:pPr lvl="1"/>
            <a:r>
              <a:rPr lang="zh-CN" altLang="en-US" sz="1200" dirty="0" smtClean="0"/>
              <a:t>可以选择的对象类型由相关对象分组的配置决定，可以选择的生命周期</a:t>
            </a:r>
            <a:r>
              <a:rPr lang="en-US" altLang="zh-CN" sz="1200" dirty="0" smtClean="0"/>
              <a:t>State</a:t>
            </a:r>
            <a:r>
              <a:rPr lang="zh-CN" altLang="en-US" sz="1200" dirty="0" smtClean="0"/>
              <a:t>可以配置，不会将系统中所有状态都显示出来让用户选择</a:t>
            </a:r>
            <a:endParaRPr lang="en-US" altLang="zh-CN" sz="1200" dirty="0" smtClean="0"/>
          </a:p>
          <a:p>
            <a:pPr lvl="1"/>
            <a:r>
              <a:rPr lang="zh-CN" altLang="en-US" sz="1200" dirty="0" smtClean="0"/>
              <a:t>添加对象时，默认会自动执行配置的自动收集逻辑实现类，也可以配置不执行自动收集（可针对某个特定分组配置，而非全局的）</a:t>
            </a:r>
            <a:endParaRPr lang="en-US" altLang="zh-CN" sz="1200" dirty="0" smtClean="0"/>
          </a:p>
          <a:p>
            <a:pPr lvl="1"/>
            <a:r>
              <a:rPr lang="zh-CN" altLang="en-US" sz="1200" dirty="0" smtClean="0"/>
              <a:t>搜索结果的表格视图可以自定义，框架提供了默认视图的实现，也可以通过配置进行扩展实现特别的需求</a:t>
            </a:r>
            <a:endParaRPr lang="en-US" altLang="zh-CN" sz="1200" dirty="0" smtClean="0"/>
          </a:p>
          <a:p>
            <a:endParaRPr lang="zh-CN" altLang="en-US" sz="1800" dirty="0"/>
          </a:p>
        </p:txBody>
      </p:sp>
      <p:sp>
        <p:nvSpPr>
          <p:cNvPr id="2" name="标题 1"/>
          <p:cNvSpPr>
            <a:spLocks noGrp="1"/>
          </p:cNvSpPr>
          <p:nvPr>
            <p:ph type="title"/>
          </p:nvPr>
        </p:nvSpPr>
        <p:spPr/>
        <p:txBody>
          <a:bodyPr/>
          <a:lstStyle/>
          <a:p>
            <a:r>
              <a:rPr lang="zh-CN" altLang="en-US" dirty="0"/>
              <a:t>相关对象分组的功能</a:t>
            </a:r>
            <a:r>
              <a:rPr lang="zh-CN" altLang="en-US" dirty="0" smtClean="0"/>
              <a:t>特性</a:t>
            </a:r>
            <a:endParaRPr lang="zh-CN" altLang="en-US" dirty="0"/>
          </a:p>
        </p:txBody>
      </p:sp>
      <p:sp>
        <p:nvSpPr>
          <p:cNvPr id="3" name="副标题 2"/>
          <p:cNvSpPr>
            <a:spLocks noGrp="1"/>
          </p:cNvSpPr>
          <p:nvPr>
            <p:ph type="subTitle" idx="15"/>
          </p:nvPr>
        </p:nvSpPr>
        <p:spPr/>
        <p:txBody>
          <a:bodyPr/>
          <a:lstStyle/>
          <a:p>
            <a:r>
              <a:rPr lang="zh-CN" altLang="en-US" dirty="0" smtClean="0"/>
              <a:t>通过搜索添加对象</a:t>
            </a:r>
            <a:endParaRPr lang="zh-CN" alt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3" y="1268760"/>
            <a:ext cx="6485743" cy="3528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6398551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19456" y="3429000"/>
            <a:ext cx="8699737" cy="3168352"/>
          </a:xfrm>
        </p:spPr>
        <p:txBody>
          <a:bodyPr/>
          <a:lstStyle/>
          <a:p>
            <a:pPr marL="230188" lvl="1" indent="-230188">
              <a:spcBef>
                <a:spcPts val="1800"/>
              </a:spcBef>
              <a:spcAft>
                <a:spcPts val="0"/>
              </a:spcAft>
              <a:buClr>
                <a:schemeClr val="bg2"/>
              </a:buClr>
              <a:buFont typeface="Arial" pitchFamily="34" charset="0"/>
              <a:buChar char="•"/>
            </a:pPr>
            <a:r>
              <a:rPr lang="zh-CN" altLang="en-US" dirty="0">
                <a:latin typeface="微软雅黑" panose="020B0503020204020204" pitchFamily="34" charset="-122"/>
                <a:ea typeface="微软雅黑" panose="020B0503020204020204" pitchFamily="34" charset="-122"/>
              </a:rPr>
              <a:t>如果配置中用户在该流程节点拥有对某相关对象分组的</a:t>
            </a:r>
            <a:r>
              <a:rPr lang="zh-CN" altLang="en-US" dirty="0" smtClean="0">
                <a:latin typeface="微软雅黑" panose="020B0503020204020204" pitchFamily="34" charset="-122"/>
                <a:ea typeface="微软雅黑" panose="020B0503020204020204" pitchFamily="34" charset="-122"/>
              </a:rPr>
              <a:t>“移除”</a:t>
            </a:r>
            <a:r>
              <a:rPr lang="zh-CN" altLang="en-US" dirty="0">
                <a:latin typeface="微软雅黑" panose="020B0503020204020204" pitchFamily="34" charset="-122"/>
                <a:ea typeface="微软雅黑" panose="020B0503020204020204" pitchFamily="34" charset="-122"/>
              </a:rPr>
              <a:t>权限，用户则可以</a:t>
            </a:r>
            <a:r>
              <a:rPr lang="zh-CN" altLang="en-US" dirty="0" smtClean="0">
                <a:latin typeface="微软雅黑" panose="020B0503020204020204" pitchFamily="34" charset="-122"/>
                <a:ea typeface="微软雅黑" panose="020B0503020204020204" pitchFamily="34" charset="-122"/>
              </a:rPr>
              <a:t>看到“移除”图标</a:t>
            </a:r>
            <a:endParaRPr lang="en-US" altLang="zh-CN" dirty="0">
              <a:latin typeface="微软雅黑" panose="020B0503020204020204" pitchFamily="34" charset="-122"/>
              <a:ea typeface="微软雅黑" panose="020B0503020204020204" pitchFamily="34" charset="-122"/>
            </a:endParaRPr>
          </a:p>
          <a:p>
            <a:r>
              <a:rPr lang="zh-CN" altLang="en-US" sz="1800" dirty="0" smtClean="0">
                <a:latin typeface="微软雅黑" panose="020B0503020204020204" pitchFamily="34" charset="-122"/>
                <a:ea typeface="微软雅黑" panose="020B0503020204020204" pitchFamily="34" charset="-122"/>
              </a:rPr>
              <a:t>相关对象分组有两种模式，两种不同模式下，允许选中进行移除的对象范围有所不同</a:t>
            </a:r>
            <a:endParaRPr lang="en-US" altLang="zh-CN" sz="1800" dirty="0">
              <a:latin typeface="微软雅黑" panose="020B0503020204020204" pitchFamily="34" charset="-122"/>
              <a:ea typeface="微软雅黑" panose="020B0503020204020204" pitchFamily="34" charset="-122"/>
            </a:endParaRPr>
          </a:p>
          <a:p>
            <a:r>
              <a:rPr lang="zh-CN" altLang="en-US" sz="1800" dirty="0" smtClean="0">
                <a:latin typeface="微软雅黑" panose="020B0503020204020204" pitchFamily="34" charset="-122"/>
                <a:ea typeface="微软雅黑" panose="020B0503020204020204" pitchFamily="34" charset="-122"/>
              </a:rPr>
              <a:t>模式</a:t>
            </a:r>
            <a:r>
              <a:rPr lang="en-US" altLang="zh-CN" sz="1800" dirty="0" smtClean="0">
                <a:latin typeface="微软雅黑" panose="020B0503020204020204" pitchFamily="34" charset="-122"/>
                <a:ea typeface="微软雅黑" panose="020B0503020204020204" pitchFamily="34" charset="-122"/>
              </a:rPr>
              <a:t>1</a:t>
            </a:r>
            <a:r>
              <a:rPr lang="zh-CN" altLang="en-US" sz="1800" dirty="0" smtClean="0">
                <a:latin typeface="微软雅黑" panose="020B0503020204020204" pitchFamily="34" charset="-122"/>
                <a:ea typeface="微软雅黑" panose="020B0503020204020204" pitchFamily="34" charset="-122"/>
              </a:rPr>
              <a:t>（默认的模式）</a:t>
            </a:r>
            <a:endParaRPr lang="en-US" altLang="zh-CN" sz="1800" dirty="0" smtClean="0">
              <a:latin typeface="微软雅黑" panose="020B0503020204020204" pitchFamily="34" charset="-122"/>
              <a:ea typeface="微软雅黑" panose="020B0503020204020204" pitchFamily="34" charset="-122"/>
            </a:endParaRPr>
          </a:p>
          <a:p>
            <a:pPr lvl="1"/>
            <a:r>
              <a:rPr lang="zh-CN" altLang="en-US" sz="1600" dirty="0" smtClean="0">
                <a:latin typeface="微软雅黑" panose="020B0503020204020204" pitchFamily="34" charset="-122"/>
                <a:ea typeface="微软雅黑" panose="020B0503020204020204" pitchFamily="34" charset="-122"/>
              </a:rPr>
              <a:t>只有通过搜索或粘贴手工加入的对象（在此我们称为种子对象），才允许被选中进行移除操作；</a:t>
            </a:r>
            <a:endParaRPr lang="en-US" altLang="zh-CN" sz="1600" dirty="0" smtClean="0">
              <a:latin typeface="微软雅黑" panose="020B0503020204020204" pitchFamily="34" charset="-122"/>
              <a:ea typeface="微软雅黑" panose="020B0503020204020204" pitchFamily="34" charset="-122"/>
            </a:endParaRPr>
          </a:p>
          <a:p>
            <a:pPr lvl="1"/>
            <a:r>
              <a:rPr lang="zh-CN" altLang="en-US" sz="1600" dirty="0" smtClean="0">
                <a:latin typeface="微软雅黑" panose="020B0503020204020204" pitchFamily="34" charset="-122"/>
                <a:ea typeface="微软雅黑" panose="020B0503020204020204" pitchFamily="34" charset="-122"/>
              </a:rPr>
              <a:t>种子对象使用</a:t>
            </a:r>
            <a:r>
              <a:rPr lang="zh-CN" altLang="en-US" sz="1600" dirty="0">
                <a:latin typeface="微软雅黑" panose="020B0503020204020204" pitchFamily="34" charset="-122"/>
                <a:ea typeface="微软雅黑" panose="020B0503020204020204" pitchFamily="34" charset="-122"/>
              </a:rPr>
              <a:t>一</a:t>
            </a:r>
            <a:r>
              <a:rPr lang="zh-CN" altLang="en-US" sz="1600" dirty="0" smtClean="0">
                <a:latin typeface="微软雅黑" panose="020B0503020204020204" pitchFamily="34" charset="-122"/>
                <a:ea typeface="微软雅黑" panose="020B0503020204020204" pitchFamily="34" charset="-122"/>
              </a:rPr>
              <a:t>个绿色的加号进行标示，因自动收集添加的对象（在此我们成为非种子对象）使用一个蓝色小蝌蚪进行标示，鼠标移到上面会显示与之相关的种子对象的信息；</a:t>
            </a:r>
            <a:endParaRPr lang="en-US" altLang="zh-CN" sz="1600" dirty="0" smtClean="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移</a:t>
            </a:r>
            <a:r>
              <a:rPr lang="zh-CN" altLang="en-US" sz="1600" dirty="0" smtClean="0">
                <a:latin typeface="微软雅黑" panose="020B0503020204020204" pitchFamily="34" charset="-122"/>
                <a:ea typeface="微软雅黑" panose="020B0503020204020204" pitchFamily="34" charset="-122"/>
              </a:rPr>
              <a:t>除一个种子对象时，因该对象自动收集添加的所有非种子对象，会随着种子对象一起被移除；</a:t>
            </a:r>
            <a:endParaRPr lang="en-US" altLang="zh-CN" sz="1600" dirty="0" smtClean="0">
              <a:latin typeface="微软雅黑" panose="020B0503020204020204" pitchFamily="34" charset="-122"/>
              <a:ea typeface="微软雅黑" panose="020B0503020204020204" pitchFamily="34" charset="-122"/>
            </a:endParaRPr>
          </a:p>
          <a:p>
            <a:pPr marL="0" indent="0">
              <a:buNone/>
            </a:pPr>
            <a:endParaRPr lang="zh-CN" altLang="en-US" sz="180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lang="zh-CN" altLang="en-US" dirty="0"/>
              <a:t>相关对象分组的功能特性</a:t>
            </a:r>
          </a:p>
        </p:txBody>
      </p:sp>
      <p:sp>
        <p:nvSpPr>
          <p:cNvPr id="4" name="副标题 3"/>
          <p:cNvSpPr>
            <a:spLocks noGrp="1"/>
          </p:cNvSpPr>
          <p:nvPr>
            <p:ph type="subTitle" idx="15"/>
          </p:nvPr>
        </p:nvSpPr>
        <p:spPr/>
        <p:txBody>
          <a:bodyPr/>
          <a:lstStyle/>
          <a:p>
            <a:r>
              <a:rPr lang="zh-CN" altLang="en-US" dirty="0" smtClean="0"/>
              <a:t>从相关对象分组中移除对象</a:t>
            </a:r>
            <a:endParaRPr lang="zh-CN" altLang="en-US"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412776"/>
            <a:ext cx="8712968" cy="1585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2222777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19456" y="2996952"/>
            <a:ext cx="8699737" cy="3412992"/>
          </a:xfrm>
        </p:spPr>
        <p:txBody>
          <a:bodyPr/>
          <a:lstStyle/>
          <a:p>
            <a:r>
              <a:rPr lang="zh-CN" altLang="en-US" sz="1800" dirty="0" smtClean="0">
                <a:latin typeface="微软雅黑" panose="020B0503020204020204" pitchFamily="34" charset="-122"/>
                <a:ea typeface="微软雅黑" panose="020B0503020204020204" pitchFamily="34" charset="-122"/>
              </a:rPr>
              <a:t>模式</a:t>
            </a:r>
            <a:r>
              <a:rPr lang="en-US" altLang="zh-CN" sz="1800" dirty="0" smtClean="0">
                <a:latin typeface="微软雅黑" panose="020B0503020204020204" pitchFamily="34" charset="-122"/>
                <a:ea typeface="微软雅黑" panose="020B0503020204020204" pitchFamily="34" charset="-122"/>
              </a:rPr>
              <a:t>2</a:t>
            </a:r>
          </a:p>
          <a:p>
            <a:pPr lvl="1"/>
            <a:r>
              <a:rPr lang="zh-CN" altLang="en-US" sz="1600" dirty="0" smtClean="0">
                <a:latin typeface="微软雅黑" panose="020B0503020204020204" pitchFamily="34" charset="-122"/>
                <a:ea typeface="微软雅黑" panose="020B0503020204020204" pitchFamily="34" charset="-122"/>
              </a:rPr>
              <a:t>所有的对象都可以被选中进行移除操作</a:t>
            </a:r>
            <a:endParaRPr lang="en-US" altLang="zh-CN" sz="1600" dirty="0" smtClean="0">
              <a:latin typeface="微软雅黑" panose="020B0503020204020204" pitchFamily="34" charset="-122"/>
              <a:ea typeface="微软雅黑" panose="020B0503020204020204" pitchFamily="34" charset="-122"/>
            </a:endParaRPr>
          </a:p>
          <a:p>
            <a:pPr lvl="1"/>
            <a:r>
              <a:rPr lang="zh-CN" altLang="en-US" sz="1600" dirty="0" smtClean="0">
                <a:latin typeface="微软雅黑" panose="020B0503020204020204" pitchFamily="34" charset="-122"/>
                <a:ea typeface="微软雅黑" panose="020B0503020204020204" pitchFamily="34" charset="-122"/>
              </a:rPr>
              <a:t>可以单独移除一个到多个非种子对象。</a:t>
            </a:r>
            <a:endParaRPr lang="en-US" altLang="zh-CN" sz="1600" dirty="0" smtClean="0">
              <a:latin typeface="微软雅黑" panose="020B0503020204020204" pitchFamily="34" charset="-122"/>
              <a:ea typeface="微软雅黑" panose="020B0503020204020204" pitchFamily="34" charset="-122"/>
            </a:endParaRPr>
          </a:p>
          <a:p>
            <a:pPr lvl="1"/>
            <a:r>
              <a:rPr lang="zh-CN" altLang="en-US" sz="1600" dirty="0" smtClean="0">
                <a:latin typeface="微软雅黑" panose="020B0503020204020204" pitchFamily="34" charset="-122"/>
                <a:ea typeface="微软雅黑" panose="020B0503020204020204" pitchFamily="34" charset="-122"/>
              </a:rPr>
              <a:t>一个种子对象如果被移除，与之相关的自动收集添加的非种子对象不会被移除，但会将这些非种子对象将会切换状态，被标识为种子对象。</a:t>
            </a:r>
            <a:endParaRPr lang="en-US" altLang="zh-CN" sz="1600" dirty="0" smtClean="0">
              <a:latin typeface="微软雅黑" panose="020B0503020204020204" pitchFamily="34" charset="-122"/>
              <a:ea typeface="微软雅黑" panose="020B0503020204020204" pitchFamily="34" charset="-122"/>
            </a:endParaRPr>
          </a:p>
          <a:p>
            <a:pPr lvl="1"/>
            <a:r>
              <a:rPr lang="zh-CN" altLang="en-US" sz="1600" dirty="0" smtClean="0">
                <a:latin typeface="微软雅黑" panose="020B0503020204020204" pitchFamily="34" charset="-122"/>
                <a:ea typeface="微软雅黑" panose="020B0503020204020204" pitchFamily="34" charset="-122"/>
              </a:rPr>
              <a:t>手工添加对象时，自动收集的逻辑仍会执行；</a:t>
            </a:r>
            <a:endParaRPr lang="en-US" altLang="zh-CN" sz="1600" dirty="0" smtClean="0">
              <a:latin typeface="微软雅黑" panose="020B0503020204020204" pitchFamily="34" charset="-122"/>
              <a:ea typeface="微软雅黑" panose="020B0503020204020204" pitchFamily="34" charset="-122"/>
            </a:endParaRPr>
          </a:p>
          <a:p>
            <a:r>
              <a:rPr lang="zh-CN" altLang="en-US" sz="1800" dirty="0" smtClean="0">
                <a:latin typeface="微软雅黑" panose="020B0503020204020204" pitchFamily="34" charset="-122"/>
                <a:ea typeface="微软雅黑" panose="020B0503020204020204" pitchFamily="34" charset="-122"/>
              </a:rPr>
              <a:t>同一个相关对象分组，可以在不同的流程节点，通过配置来采用不同的模式，例如：</a:t>
            </a:r>
            <a:endParaRPr lang="en-US" altLang="zh-CN" sz="1800" dirty="0" smtClean="0">
              <a:latin typeface="微软雅黑" panose="020B0503020204020204" pitchFamily="34" charset="-122"/>
              <a:ea typeface="微软雅黑" panose="020B0503020204020204" pitchFamily="34" charset="-122"/>
            </a:endParaRPr>
          </a:p>
          <a:p>
            <a:pPr lvl="1"/>
            <a:r>
              <a:rPr lang="zh-CN" altLang="en-US" sz="1600" dirty="0" smtClean="0">
                <a:latin typeface="微软雅黑" panose="020B0503020204020204" pitchFamily="34" charset="-122"/>
                <a:ea typeface="微软雅黑" panose="020B0503020204020204" pitchFamily="34" charset="-122"/>
              </a:rPr>
              <a:t>节点</a:t>
            </a:r>
            <a:r>
              <a:rPr lang="en-US" altLang="zh-CN" sz="1600" dirty="0" smtClean="0">
                <a:latin typeface="微软雅黑" panose="020B0503020204020204" pitchFamily="34" charset="-122"/>
                <a:ea typeface="微软雅黑" panose="020B0503020204020204" pitchFamily="34" charset="-122"/>
              </a:rPr>
              <a:t>1</a:t>
            </a:r>
            <a:r>
              <a:rPr lang="zh-CN" altLang="en-US" sz="1600" dirty="0" smtClean="0">
                <a:latin typeface="微软雅黑" panose="020B0503020204020204" pitchFamily="34" charset="-122"/>
                <a:ea typeface="微软雅黑" panose="020B0503020204020204" pitchFamily="34" charset="-122"/>
              </a:rPr>
              <a:t>，使用模式</a:t>
            </a:r>
            <a:r>
              <a:rPr lang="en-US" altLang="zh-CN" sz="1600" dirty="0" smtClean="0">
                <a:latin typeface="微软雅黑" panose="020B0503020204020204" pitchFamily="34" charset="-122"/>
                <a:ea typeface="微软雅黑" panose="020B0503020204020204" pitchFamily="34" charset="-122"/>
              </a:rPr>
              <a:t>1</a:t>
            </a:r>
            <a:r>
              <a:rPr lang="zh-CN" altLang="en-US" sz="1600" dirty="0" smtClean="0">
                <a:latin typeface="微软雅黑" panose="020B0503020204020204" pitchFamily="34" charset="-122"/>
                <a:ea typeface="微软雅黑" panose="020B0503020204020204" pitchFamily="34" charset="-122"/>
              </a:rPr>
              <a:t>，自动收集关联对象</a:t>
            </a:r>
            <a:endParaRPr lang="en-US" altLang="zh-CN" sz="1600" dirty="0" smtClean="0">
              <a:latin typeface="微软雅黑" panose="020B0503020204020204" pitchFamily="34" charset="-122"/>
              <a:ea typeface="微软雅黑" panose="020B0503020204020204" pitchFamily="34" charset="-122"/>
            </a:endParaRPr>
          </a:p>
          <a:p>
            <a:pPr lvl="1"/>
            <a:r>
              <a:rPr lang="zh-CN" altLang="en-US" sz="1600" dirty="0" smtClean="0">
                <a:latin typeface="微软雅黑" panose="020B0503020204020204" pitchFamily="34" charset="-122"/>
                <a:ea typeface="微软雅黑" panose="020B0503020204020204" pitchFamily="34" charset="-122"/>
              </a:rPr>
              <a:t>节点</a:t>
            </a:r>
            <a:r>
              <a:rPr lang="en-US" altLang="zh-CN" sz="1600" dirty="0" smtClean="0">
                <a:latin typeface="微软雅黑" panose="020B0503020204020204" pitchFamily="34" charset="-122"/>
                <a:ea typeface="微软雅黑" panose="020B0503020204020204" pitchFamily="34" charset="-122"/>
              </a:rPr>
              <a:t>2</a:t>
            </a:r>
            <a:r>
              <a:rPr lang="zh-CN" altLang="en-US" sz="1600" dirty="0" smtClean="0">
                <a:latin typeface="微软雅黑" panose="020B0503020204020204" pitchFamily="34" charset="-122"/>
                <a:ea typeface="微软雅黑" panose="020B0503020204020204" pitchFamily="34" charset="-122"/>
              </a:rPr>
              <a:t>，使用模式</a:t>
            </a:r>
            <a:r>
              <a:rPr lang="en-US" altLang="zh-CN" sz="1600" dirty="0" smtClean="0">
                <a:latin typeface="微软雅黑" panose="020B0503020204020204" pitchFamily="34" charset="-122"/>
                <a:ea typeface="微软雅黑" panose="020B0503020204020204" pitchFamily="34" charset="-122"/>
              </a:rPr>
              <a:t>2</a:t>
            </a:r>
            <a:r>
              <a:rPr lang="zh-CN" altLang="en-US" sz="1600" dirty="0" smtClean="0">
                <a:latin typeface="微软雅黑" panose="020B0503020204020204" pitchFamily="34" charset="-122"/>
                <a:ea typeface="微软雅黑" panose="020B0503020204020204" pitchFamily="34" charset="-122"/>
              </a:rPr>
              <a:t>，只显示部分对象，允许用户移除部分被自动添加的对象</a:t>
            </a:r>
            <a:endParaRPr lang="en-US" altLang="zh-CN" sz="1600" dirty="0" smtClean="0">
              <a:latin typeface="微软雅黑" panose="020B0503020204020204" pitchFamily="34" charset="-122"/>
              <a:ea typeface="微软雅黑" panose="020B0503020204020204" pitchFamily="34" charset="-122"/>
            </a:endParaRPr>
          </a:p>
          <a:p>
            <a:pPr lvl="1"/>
            <a:endParaRPr lang="zh-CN" altLang="en-US" sz="160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lang="zh-CN" altLang="en-US" dirty="0"/>
              <a:t>相关对象分组的功能特性</a:t>
            </a:r>
          </a:p>
        </p:txBody>
      </p:sp>
      <p:sp>
        <p:nvSpPr>
          <p:cNvPr id="4" name="副标题 3"/>
          <p:cNvSpPr>
            <a:spLocks noGrp="1"/>
          </p:cNvSpPr>
          <p:nvPr>
            <p:ph type="subTitle" idx="15"/>
          </p:nvPr>
        </p:nvSpPr>
        <p:spPr/>
        <p:txBody>
          <a:bodyPr/>
          <a:lstStyle/>
          <a:p>
            <a:r>
              <a:rPr lang="zh-CN" altLang="en-US" dirty="0"/>
              <a:t>从相关对象分组中移除对象</a:t>
            </a:r>
          </a:p>
          <a:p>
            <a:endParaRPr lang="zh-CN" alt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340768"/>
            <a:ext cx="8665934" cy="1440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498175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19456" y="2924944"/>
            <a:ext cx="8699737" cy="3485000"/>
          </a:xfrm>
        </p:spPr>
        <p:txBody>
          <a:bodyPr/>
          <a:lstStyle/>
          <a:p>
            <a:r>
              <a:rPr lang="zh-CN" altLang="en-US" sz="1800" dirty="0" smtClean="0">
                <a:latin typeface="微软雅黑" panose="020B0503020204020204" pitchFamily="34" charset="-122"/>
                <a:ea typeface="微软雅黑" panose="020B0503020204020204" pitchFamily="34" charset="-122"/>
              </a:rPr>
              <a:t>复制</a:t>
            </a:r>
            <a:endParaRPr lang="en-US" altLang="zh-CN" sz="1800" dirty="0" smtClean="0">
              <a:latin typeface="微软雅黑" panose="020B0503020204020204" pitchFamily="34" charset="-122"/>
              <a:ea typeface="微软雅黑" panose="020B0503020204020204" pitchFamily="34" charset="-122"/>
            </a:endParaRPr>
          </a:p>
          <a:p>
            <a:pPr lvl="1"/>
            <a:r>
              <a:rPr lang="zh-CN" altLang="en-US" sz="1600" dirty="0" smtClean="0">
                <a:latin typeface="微软雅黑" panose="020B0503020204020204" pitchFamily="34" charset="-122"/>
                <a:ea typeface="微软雅黑" panose="020B0503020204020204" pitchFamily="34" charset="-122"/>
              </a:rPr>
              <a:t>将选中的对象复制到</a:t>
            </a:r>
            <a:r>
              <a:rPr lang="en-US" altLang="zh-CN" sz="1600" dirty="0" smtClean="0">
                <a:latin typeface="微软雅黑" panose="020B0503020204020204" pitchFamily="34" charset="-122"/>
                <a:ea typeface="微软雅黑" panose="020B0503020204020204" pitchFamily="34" charset="-122"/>
              </a:rPr>
              <a:t>Windchill</a:t>
            </a:r>
            <a:r>
              <a:rPr lang="zh-CN" altLang="en-US" sz="1600" dirty="0" smtClean="0">
                <a:latin typeface="微软雅黑" panose="020B0503020204020204" pitchFamily="34" charset="-122"/>
                <a:ea typeface="微软雅黑" panose="020B0503020204020204" pitchFamily="34" charset="-122"/>
              </a:rPr>
              <a:t>的用户剪切板</a:t>
            </a:r>
            <a:endParaRPr lang="en-US" altLang="zh-CN" sz="1600" dirty="0" smtClean="0">
              <a:latin typeface="微软雅黑" panose="020B0503020204020204" pitchFamily="34" charset="-122"/>
              <a:ea typeface="微软雅黑" panose="020B0503020204020204" pitchFamily="34" charset="-122"/>
            </a:endParaRPr>
          </a:p>
          <a:p>
            <a:r>
              <a:rPr lang="zh-CN" altLang="en-US" sz="1800" dirty="0" smtClean="0">
                <a:latin typeface="微软雅黑" panose="020B0503020204020204" pitchFamily="34" charset="-122"/>
                <a:ea typeface="微软雅黑" panose="020B0503020204020204" pitchFamily="34" charset="-122"/>
              </a:rPr>
              <a:t>粘贴</a:t>
            </a:r>
            <a:endParaRPr lang="en-US" altLang="zh-CN" sz="1800" dirty="0" smtClean="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如果配置中用户在该流程节点拥有对某相关对象分组的</a:t>
            </a:r>
            <a:r>
              <a:rPr lang="zh-CN" altLang="en-US" sz="1600" dirty="0" smtClean="0">
                <a:latin typeface="微软雅黑" panose="020B0503020204020204" pitchFamily="34" charset="-122"/>
                <a:ea typeface="微软雅黑" panose="020B0503020204020204" pitchFamily="34" charset="-122"/>
              </a:rPr>
              <a:t>“添加”</a:t>
            </a:r>
            <a:r>
              <a:rPr lang="zh-CN" altLang="en-US" sz="1600" dirty="0">
                <a:latin typeface="微软雅黑" panose="020B0503020204020204" pitchFamily="34" charset="-122"/>
                <a:ea typeface="微软雅黑" panose="020B0503020204020204" pitchFamily="34" charset="-122"/>
              </a:rPr>
              <a:t>权限，用户</a:t>
            </a:r>
            <a:r>
              <a:rPr lang="zh-CN" altLang="en-US" sz="1600" dirty="0" smtClean="0">
                <a:latin typeface="微软雅黑" panose="020B0503020204020204" pitchFamily="34" charset="-122"/>
                <a:ea typeface="微软雅黑" panose="020B0503020204020204" pitchFamily="34" charset="-122"/>
              </a:rPr>
              <a:t>则可以看到</a:t>
            </a:r>
            <a:r>
              <a:rPr lang="zh-CN" altLang="en-US" sz="1600" dirty="0">
                <a:latin typeface="微软雅黑" panose="020B0503020204020204" pitchFamily="34" charset="-122"/>
                <a:ea typeface="微软雅黑" panose="020B0503020204020204" pitchFamily="34" charset="-122"/>
              </a:rPr>
              <a:t>该图标</a:t>
            </a:r>
            <a:endParaRPr lang="en-US" altLang="zh-CN" sz="1600" dirty="0">
              <a:latin typeface="微软雅黑" panose="020B0503020204020204" pitchFamily="34" charset="-122"/>
              <a:ea typeface="微软雅黑" panose="020B0503020204020204" pitchFamily="34" charset="-122"/>
            </a:endParaRPr>
          </a:p>
          <a:p>
            <a:pPr lvl="1"/>
            <a:r>
              <a:rPr lang="zh-CN" altLang="en-US" sz="1600" dirty="0" smtClean="0">
                <a:latin typeface="微软雅黑" panose="020B0503020204020204" pitchFamily="34" charset="-122"/>
                <a:ea typeface="微软雅黑" panose="020B0503020204020204" pitchFamily="34" charset="-122"/>
              </a:rPr>
              <a:t>将剪切板中的对象加入到相关对象分组中</a:t>
            </a:r>
            <a:endParaRPr lang="en-US" altLang="zh-CN" sz="1600" dirty="0" smtClean="0">
              <a:latin typeface="微软雅黑" panose="020B0503020204020204" pitchFamily="34" charset="-122"/>
              <a:ea typeface="微软雅黑" panose="020B0503020204020204" pitchFamily="34" charset="-122"/>
            </a:endParaRPr>
          </a:p>
          <a:p>
            <a:pPr lvl="1"/>
            <a:r>
              <a:rPr lang="zh-CN" altLang="en-US" sz="1600" dirty="0" smtClean="0">
                <a:latin typeface="微软雅黑" panose="020B0503020204020204" pitchFamily="34" charset="-122"/>
                <a:ea typeface="微软雅黑" panose="020B0503020204020204" pitchFamily="34" charset="-122"/>
              </a:rPr>
              <a:t>加入是会调用配置的预留接口的实现类，过滤到不符合条件的对象</a:t>
            </a:r>
            <a:endParaRPr lang="en-US" altLang="zh-CN" sz="1600" dirty="0" smtClean="0">
              <a:latin typeface="微软雅黑" panose="020B0503020204020204" pitchFamily="34" charset="-122"/>
              <a:ea typeface="微软雅黑" panose="020B0503020204020204" pitchFamily="34" charset="-122"/>
            </a:endParaRPr>
          </a:p>
          <a:p>
            <a:pPr lvl="1"/>
            <a:r>
              <a:rPr lang="zh-CN" altLang="en-US" sz="1600" dirty="0" smtClean="0">
                <a:latin typeface="微软雅黑" panose="020B0503020204020204" pitchFamily="34" charset="-122"/>
                <a:ea typeface="微软雅黑" panose="020B0503020204020204" pitchFamily="34" charset="-122"/>
              </a:rPr>
              <a:t>加入对象时，默认会调用自动收集的预留接口实现类，也可以针对每个相关对象分组、某个特定流程节点配置关闭自动收集</a:t>
            </a:r>
            <a:endParaRPr lang="en-US" altLang="zh-CN" sz="1600" dirty="0" smtClean="0">
              <a:latin typeface="微软雅黑" panose="020B0503020204020204" pitchFamily="34" charset="-122"/>
              <a:ea typeface="微软雅黑" panose="020B0503020204020204" pitchFamily="34" charset="-122"/>
            </a:endParaRPr>
          </a:p>
          <a:p>
            <a:pPr lvl="1"/>
            <a:endParaRPr lang="zh-CN" altLang="en-US" sz="160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lang="zh-CN" altLang="en-US" dirty="0"/>
              <a:t>相关对象分组的功能特性</a:t>
            </a:r>
          </a:p>
        </p:txBody>
      </p:sp>
      <p:sp>
        <p:nvSpPr>
          <p:cNvPr id="4" name="副标题 3"/>
          <p:cNvSpPr>
            <a:spLocks noGrp="1"/>
          </p:cNvSpPr>
          <p:nvPr>
            <p:ph type="subTitle" idx="15"/>
          </p:nvPr>
        </p:nvSpPr>
        <p:spPr/>
        <p:txBody>
          <a:bodyPr/>
          <a:lstStyle/>
          <a:p>
            <a:r>
              <a:rPr lang="zh-CN" altLang="en-US" dirty="0" smtClean="0"/>
              <a:t>相关对象分组中对象的“复制”“粘贴”操作</a:t>
            </a:r>
            <a:endParaRPr lang="zh-CN" alt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412776"/>
            <a:ext cx="7964326" cy="1368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5826736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19456" y="3933056"/>
            <a:ext cx="8699737" cy="2476888"/>
          </a:xfrm>
        </p:spPr>
        <p:txBody>
          <a:bodyPr/>
          <a:lstStyle/>
          <a:p>
            <a:r>
              <a:rPr lang="zh-CN" altLang="en-US" sz="1600" dirty="0" smtClean="0">
                <a:latin typeface="微软雅黑" panose="020B0503020204020204" pitchFamily="34" charset="-122"/>
                <a:ea typeface="微软雅黑" panose="020B0503020204020204" pitchFamily="34" charset="-122"/>
              </a:rPr>
              <a:t>如果配置允许流程节点的角色对某分组拥有“刷新”权限，则用户能看到该图标</a:t>
            </a:r>
            <a:endParaRPr lang="en-US" altLang="zh-CN" sz="1600" dirty="0" smtClean="0">
              <a:latin typeface="微软雅黑" panose="020B0503020204020204" pitchFamily="34" charset="-122"/>
              <a:ea typeface="微软雅黑" panose="020B0503020204020204" pitchFamily="34" charset="-122"/>
            </a:endParaRPr>
          </a:p>
          <a:p>
            <a:r>
              <a:rPr lang="zh-CN" altLang="en-US" sz="1600" dirty="0" smtClean="0">
                <a:latin typeface="微软雅黑" panose="020B0503020204020204" pitchFamily="34" charset="-122"/>
                <a:ea typeface="微软雅黑" panose="020B0503020204020204" pitchFamily="34" charset="-122"/>
              </a:rPr>
              <a:t>选中需要重新进行自动收集的种子对象（只针对种子对象才对执行自动收集），点击“收集相关对象”图标，重新执行自动收集逻辑：</a:t>
            </a:r>
            <a:endParaRPr lang="en-US" altLang="zh-CN" sz="1600" dirty="0" smtClean="0">
              <a:latin typeface="微软雅黑" panose="020B0503020204020204" pitchFamily="34" charset="-122"/>
              <a:ea typeface="微软雅黑" panose="020B0503020204020204" pitchFamily="34" charset="-122"/>
            </a:endParaRPr>
          </a:p>
          <a:p>
            <a:pPr lvl="1"/>
            <a:r>
              <a:rPr lang="en-US" altLang="zh-CN" sz="1400" dirty="0" smtClean="0">
                <a:latin typeface="微软雅黑" panose="020B0503020204020204" pitchFamily="34" charset="-122"/>
                <a:ea typeface="微软雅黑" panose="020B0503020204020204" pitchFamily="34" charset="-122"/>
              </a:rPr>
              <a:t>1)</a:t>
            </a:r>
            <a:r>
              <a:rPr lang="zh-CN" altLang="en-US" sz="1400" dirty="0" smtClean="0">
                <a:latin typeface="微软雅黑" panose="020B0503020204020204" pitchFamily="34" charset="-122"/>
                <a:ea typeface="微软雅黑" panose="020B0503020204020204" pitchFamily="34" charset="-122"/>
              </a:rPr>
              <a:t>选中的种子对象相关的非种子对象将会被全部移除；</a:t>
            </a:r>
            <a:endParaRPr lang="en-US" altLang="zh-CN" sz="1400" dirty="0" smtClean="0">
              <a:latin typeface="微软雅黑" panose="020B0503020204020204" pitchFamily="34" charset="-122"/>
              <a:ea typeface="微软雅黑" panose="020B0503020204020204" pitchFamily="34" charset="-122"/>
            </a:endParaRPr>
          </a:p>
          <a:p>
            <a:pPr lvl="1"/>
            <a:r>
              <a:rPr lang="en-US" altLang="zh-CN" sz="1400" dirty="0" smtClean="0">
                <a:latin typeface="微软雅黑" panose="020B0503020204020204" pitchFamily="34" charset="-122"/>
                <a:ea typeface="微软雅黑" panose="020B0503020204020204" pitchFamily="34" charset="-122"/>
              </a:rPr>
              <a:t>2)</a:t>
            </a:r>
            <a:r>
              <a:rPr lang="zh-CN" altLang="en-US" sz="1400" dirty="0" smtClean="0">
                <a:latin typeface="微软雅黑" panose="020B0503020204020204" pitchFamily="34" charset="-122"/>
                <a:ea typeface="微软雅黑" panose="020B0503020204020204" pitchFamily="34" charset="-122"/>
              </a:rPr>
              <a:t>执行自动收集逻辑，将与收集出的对象作为非种子对象加入相关对象分组</a:t>
            </a:r>
            <a:endParaRPr lang="en-US" altLang="zh-CN" sz="1400" dirty="0" smtClean="0">
              <a:latin typeface="微软雅黑" panose="020B0503020204020204" pitchFamily="34" charset="-122"/>
              <a:ea typeface="微软雅黑" panose="020B0503020204020204" pitchFamily="34" charset="-122"/>
            </a:endParaRPr>
          </a:p>
          <a:p>
            <a:r>
              <a:rPr lang="zh-CN" altLang="en-US" sz="1600" dirty="0" smtClean="0">
                <a:latin typeface="微软雅黑" panose="020B0503020204020204" pitchFamily="34" charset="-122"/>
                <a:ea typeface="微软雅黑" panose="020B0503020204020204" pitchFamily="34" charset="-122"/>
              </a:rPr>
              <a:t>在模式</a:t>
            </a:r>
            <a:r>
              <a:rPr lang="en-US" altLang="zh-CN" sz="1600" dirty="0" smtClean="0">
                <a:latin typeface="微软雅黑" panose="020B0503020204020204" pitchFamily="34" charset="-122"/>
                <a:ea typeface="微软雅黑" panose="020B0503020204020204" pitchFamily="34" charset="-122"/>
              </a:rPr>
              <a:t>2</a:t>
            </a:r>
            <a:r>
              <a:rPr lang="zh-CN" altLang="en-US" sz="1600" dirty="0" smtClean="0">
                <a:latin typeface="微软雅黑" panose="020B0503020204020204" pitchFamily="34" charset="-122"/>
                <a:ea typeface="微软雅黑" panose="020B0503020204020204" pitchFamily="34" charset="-122"/>
              </a:rPr>
              <a:t>下，那怕选中了非种子对象，点击收集图标</a:t>
            </a:r>
            <a:r>
              <a:rPr lang="zh-CN" altLang="en-US" sz="1600" b="1" dirty="0" smtClean="0">
                <a:solidFill>
                  <a:srgbClr val="FF0000"/>
                </a:solidFill>
                <a:latin typeface="微软雅黑" panose="020B0503020204020204" pitchFamily="34" charset="-122"/>
                <a:ea typeface="微软雅黑" panose="020B0503020204020204" pitchFamily="34" charset="-122"/>
              </a:rPr>
              <a:t>也不会</a:t>
            </a:r>
            <a:r>
              <a:rPr lang="zh-CN" altLang="en-US" sz="1600" dirty="0" smtClean="0">
                <a:latin typeface="微软雅黑" panose="020B0503020204020204" pitchFamily="34" charset="-122"/>
                <a:ea typeface="微软雅黑" panose="020B0503020204020204" pitchFamily="34" charset="-122"/>
              </a:rPr>
              <a:t>对非种子对象进行自动收集</a:t>
            </a:r>
            <a:endParaRPr lang="zh-CN" altLang="en-US" sz="160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lang="zh-CN" altLang="en-US" dirty="0"/>
              <a:t>相关对象分组的功能特性</a:t>
            </a:r>
          </a:p>
        </p:txBody>
      </p:sp>
      <p:sp>
        <p:nvSpPr>
          <p:cNvPr id="4" name="副标题 3"/>
          <p:cNvSpPr>
            <a:spLocks noGrp="1"/>
          </p:cNvSpPr>
          <p:nvPr>
            <p:ph type="subTitle" idx="15"/>
          </p:nvPr>
        </p:nvSpPr>
        <p:spPr/>
        <p:txBody>
          <a:bodyPr/>
          <a:lstStyle/>
          <a:p>
            <a:r>
              <a:rPr lang="zh-CN" altLang="en-US" dirty="0" smtClean="0"/>
              <a:t>手工重新收集对象</a:t>
            </a:r>
            <a:endParaRPr lang="zh-CN" alt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333500"/>
            <a:ext cx="7768436" cy="24555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0617632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19456" y="1052736"/>
            <a:ext cx="8529007" cy="3213030"/>
          </a:xfrm>
        </p:spPr>
        <p:txBody>
          <a:bodyPr/>
          <a:lstStyle/>
          <a:p>
            <a:r>
              <a:rPr lang="zh-CN" altLang="en-US" sz="1400" dirty="0" smtClean="0">
                <a:latin typeface="微软雅黑" panose="020B0503020204020204" pitchFamily="34" charset="-122"/>
                <a:ea typeface="微软雅黑" panose="020B0503020204020204" pitchFamily="34" charset="-122"/>
              </a:rPr>
              <a:t>设计目标</a:t>
            </a:r>
            <a:endParaRPr lang="en-US" altLang="zh-CN" sz="1400" dirty="0" smtClean="0">
              <a:latin typeface="微软雅黑" panose="020B0503020204020204" pitchFamily="34" charset="-122"/>
              <a:ea typeface="微软雅黑" panose="020B0503020204020204" pitchFamily="34" charset="-122"/>
            </a:endParaRPr>
          </a:p>
          <a:p>
            <a:pPr lvl="1"/>
            <a:r>
              <a:rPr lang="zh-CN" altLang="en-US" sz="1400" dirty="0" smtClean="0">
                <a:latin typeface="微软雅黑" panose="020B0503020204020204" pitchFamily="34" charset="-122"/>
                <a:ea typeface="微软雅黑" panose="020B0503020204020204" pitchFamily="34" charset="-122"/>
              </a:rPr>
              <a:t>将可预见的所有通用功能全部由框架自动处理</a:t>
            </a:r>
            <a:r>
              <a:rPr lang="zh-CN" altLang="en-US" sz="1400" dirty="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尽可能降低开发人员工作量</a:t>
            </a:r>
            <a:r>
              <a:rPr lang="zh-CN" altLang="en-US" sz="1400" dirty="0">
                <a:latin typeface="微软雅黑" panose="020B0503020204020204" pitchFamily="34" charset="-122"/>
                <a:ea typeface="微软雅黑" panose="020B0503020204020204" pitchFamily="34" charset="-122"/>
              </a:rPr>
              <a:t>；</a:t>
            </a:r>
            <a:endParaRPr lang="en-US" altLang="zh-CN" sz="1400" dirty="0" smtClean="0">
              <a:latin typeface="微软雅黑" panose="020B0503020204020204" pitchFamily="34" charset="-122"/>
              <a:ea typeface="微软雅黑" panose="020B0503020204020204" pitchFamily="34" charset="-122"/>
            </a:endParaRPr>
          </a:p>
          <a:p>
            <a:pPr lvl="1"/>
            <a:r>
              <a:rPr lang="zh-CN" altLang="en-US" sz="1400" dirty="0" smtClean="0">
                <a:latin typeface="微软雅黑" panose="020B0503020204020204" pitchFamily="34" charset="-122"/>
                <a:ea typeface="微软雅黑" panose="020B0503020204020204" pitchFamily="34" charset="-122"/>
              </a:rPr>
              <a:t>通过配置扩展框架功能，而无需任何</a:t>
            </a:r>
            <a:r>
              <a:rPr lang="zh-CN" altLang="en-US" sz="1400" dirty="0">
                <a:latin typeface="微软雅黑" panose="020B0503020204020204" pitchFamily="34" charset="-122"/>
                <a:ea typeface="微软雅黑" panose="020B0503020204020204" pitchFamily="34" charset="-122"/>
              </a:rPr>
              <a:t>修改</a:t>
            </a:r>
            <a:r>
              <a:rPr lang="zh-CN" altLang="en-US" sz="1400" dirty="0" smtClean="0">
                <a:latin typeface="微软雅黑" panose="020B0503020204020204" pitchFamily="34" charset="-122"/>
                <a:ea typeface="微软雅黑" panose="020B0503020204020204" pitchFamily="34" charset="-122"/>
              </a:rPr>
              <a:t>框架代码；</a:t>
            </a:r>
            <a:endParaRPr lang="en-US" altLang="zh-CN" sz="1400" dirty="0" smtClean="0">
              <a:latin typeface="微软雅黑" panose="020B0503020204020204" pitchFamily="34" charset="-122"/>
              <a:ea typeface="微软雅黑" panose="020B0503020204020204" pitchFamily="34" charset="-122"/>
            </a:endParaRPr>
          </a:p>
          <a:p>
            <a:pPr lvl="1"/>
            <a:r>
              <a:rPr lang="zh-CN" altLang="en-US" sz="1400" dirty="0" smtClean="0">
                <a:latin typeface="微软雅黑" panose="020B0503020204020204" pitchFamily="34" charset="-122"/>
                <a:ea typeface="微软雅黑" panose="020B0503020204020204" pitchFamily="34" charset="-122"/>
              </a:rPr>
              <a:t>不对</a:t>
            </a:r>
            <a:r>
              <a:rPr lang="en-US" altLang="zh-CN" sz="1400" dirty="0" smtClean="0">
                <a:latin typeface="微软雅黑" panose="020B0503020204020204" pitchFamily="34" charset="-122"/>
                <a:ea typeface="微软雅黑" panose="020B0503020204020204" pitchFamily="34" charset="-122"/>
              </a:rPr>
              <a:t>OOTB</a:t>
            </a:r>
            <a:r>
              <a:rPr lang="zh-CN" altLang="en-US" sz="1400" dirty="0" smtClean="0">
                <a:latin typeface="微软雅黑" panose="020B0503020204020204" pitchFamily="34" charset="-122"/>
                <a:ea typeface="微软雅黑" panose="020B0503020204020204" pitchFamily="34" charset="-122"/>
              </a:rPr>
              <a:t>代码做任何修改，保证框架功能不受</a:t>
            </a:r>
            <a:r>
              <a:rPr lang="en-US" altLang="zh-CN" sz="1400" dirty="0" err="1" smtClean="0">
                <a:latin typeface="微软雅黑" panose="020B0503020204020204" pitchFamily="34" charset="-122"/>
                <a:ea typeface="微软雅黑" panose="020B0503020204020204" pitchFamily="34" charset="-122"/>
              </a:rPr>
              <a:t>Windchill</a:t>
            </a:r>
            <a:r>
              <a:rPr lang="zh-CN" altLang="en-US" sz="1400" dirty="0" smtClean="0">
                <a:latin typeface="微软雅黑" panose="020B0503020204020204" pitchFamily="34" charset="-122"/>
                <a:ea typeface="微软雅黑" panose="020B0503020204020204" pitchFamily="34" charset="-122"/>
              </a:rPr>
              <a:t>版本升级的影响；</a:t>
            </a:r>
            <a:endParaRPr lang="en-US" altLang="zh-CN" sz="1400" dirty="0" smtClean="0">
              <a:latin typeface="微软雅黑" panose="020B0503020204020204" pitchFamily="34" charset="-122"/>
              <a:ea typeface="微软雅黑" panose="020B0503020204020204" pitchFamily="34" charset="-122"/>
            </a:endParaRPr>
          </a:p>
          <a:p>
            <a:pPr lvl="1"/>
            <a:r>
              <a:rPr lang="zh-CN" altLang="en-US" sz="1400" dirty="0" smtClean="0">
                <a:latin typeface="微软雅黑" panose="020B0503020204020204" pitchFamily="34" charset="-122"/>
                <a:ea typeface="微软雅黑" panose="020B0503020204020204" pitchFamily="34" charset="-122"/>
              </a:rPr>
              <a:t>重用现有</a:t>
            </a:r>
            <a:r>
              <a:rPr lang="en-US" altLang="zh-CN" sz="1400" dirty="0" err="1" smtClean="0">
                <a:latin typeface="微软雅黑" panose="020B0503020204020204" pitchFamily="34" charset="-122"/>
                <a:ea typeface="微软雅黑" panose="020B0503020204020204" pitchFamily="34" charset="-122"/>
              </a:rPr>
              <a:t>Windchill</a:t>
            </a:r>
            <a:r>
              <a:rPr lang="en-US" altLang="zh-CN" sz="1400" dirty="0" smtClean="0">
                <a:latin typeface="微软雅黑" panose="020B0503020204020204" pitchFamily="34" charset="-122"/>
                <a:ea typeface="微软雅黑" panose="020B0503020204020204" pitchFamily="34" charset="-122"/>
              </a:rPr>
              <a:t> UI</a:t>
            </a:r>
            <a:r>
              <a:rPr lang="zh-CN" altLang="en-US" sz="1400" dirty="0" smtClean="0">
                <a:latin typeface="微软雅黑" panose="020B0503020204020204" pitchFamily="34" charset="-122"/>
                <a:ea typeface="微软雅黑" panose="020B0503020204020204" pitchFamily="34" charset="-122"/>
              </a:rPr>
              <a:t>功能，不重新发明轮子。尽可能保持</a:t>
            </a:r>
            <a:r>
              <a:rPr lang="en-US" altLang="zh-CN" sz="1400" dirty="0" smtClean="0">
                <a:latin typeface="微软雅黑" panose="020B0503020204020204" pitchFamily="34" charset="-122"/>
                <a:ea typeface="微软雅黑" panose="020B0503020204020204" pitchFamily="34" charset="-122"/>
              </a:rPr>
              <a:t>UI</a:t>
            </a:r>
            <a:r>
              <a:rPr lang="zh-CN" altLang="en-US" sz="1400" dirty="0" smtClean="0">
                <a:latin typeface="微软雅黑" panose="020B0503020204020204" pitchFamily="34" charset="-122"/>
                <a:ea typeface="微软雅黑" panose="020B0503020204020204" pitchFamily="34" charset="-122"/>
              </a:rPr>
              <a:t>风格和功能和</a:t>
            </a:r>
            <a:r>
              <a:rPr lang="en-US" altLang="zh-CN" sz="1400" dirty="0" smtClean="0">
                <a:latin typeface="微软雅黑" panose="020B0503020204020204" pitchFamily="34" charset="-122"/>
                <a:ea typeface="微软雅黑" panose="020B0503020204020204" pitchFamily="34" charset="-122"/>
              </a:rPr>
              <a:t>OOTB</a:t>
            </a:r>
            <a:r>
              <a:rPr lang="zh-CN" altLang="en-US" sz="1400" dirty="0" smtClean="0">
                <a:latin typeface="微软雅黑" panose="020B0503020204020204" pitchFamily="34" charset="-122"/>
                <a:ea typeface="微软雅黑" panose="020B0503020204020204" pitchFamily="34" charset="-122"/>
              </a:rPr>
              <a:t>界面功能一致，保证开发人员的已取得的</a:t>
            </a:r>
            <a:r>
              <a:rPr lang="en-US" altLang="zh-CN" sz="1400" dirty="0" err="1" smtClean="0">
                <a:latin typeface="微软雅黑" panose="020B0503020204020204" pitchFamily="34" charset="-122"/>
                <a:ea typeface="微软雅黑" panose="020B0503020204020204" pitchFamily="34" charset="-122"/>
              </a:rPr>
              <a:t>Windchill</a:t>
            </a:r>
            <a:r>
              <a:rPr lang="en-US" altLang="zh-CN" sz="1400" dirty="0" smtClean="0">
                <a:latin typeface="微软雅黑" panose="020B0503020204020204" pitchFamily="34" charset="-122"/>
                <a:ea typeface="微软雅黑" panose="020B0503020204020204" pitchFamily="34" charset="-122"/>
              </a:rPr>
              <a:t> UI</a:t>
            </a:r>
            <a:r>
              <a:rPr lang="zh-CN" altLang="en-US" sz="1400" dirty="0" smtClean="0">
                <a:latin typeface="微软雅黑" panose="020B0503020204020204" pitchFamily="34" charset="-122"/>
                <a:ea typeface="微软雅黑" panose="020B0503020204020204" pitchFamily="34" charset="-122"/>
              </a:rPr>
              <a:t>开发经验可以继续发挥作用；</a:t>
            </a:r>
            <a:endParaRPr lang="en-US" altLang="zh-CN" sz="1400" dirty="0" smtClean="0">
              <a:latin typeface="微软雅黑" panose="020B0503020204020204" pitchFamily="34" charset="-122"/>
              <a:ea typeface="微软雅黑" panose="020B0503020204020204" pitchFamily="34" charset="-122"/>
            </a:endParaRPr>
          </a:p>
          <a:p>
            <a:pPr lvl="1"/>
            <a:r>
              <a:rPr lang="zh-CN" altLang="en-US" sz="1400" dirty="0" smtClean="0">
                <a:latin typeface="微软雅黑" panose="020B0503020204020204" pitchFamily="34" charset="-122"/>
                <a:ea typeface="微软雅黑" panose="020B0503020204020204" pitchFamily="34" charset="-122"/>
              </a:rPr>
              <a:t>提供完善的</a:t>
            </a:r>
            <a:r>
              <a:rPr lang="en-US" altLang="zh-CN" sz="1400" dirty="0" smtClean="0">
                <a:latin typeface="微软雅黑" panose="020B0503020204020204" pitchFamily="34" charset="-122"/>
                <a:ea typeface="微软雅黑" panose="020B0503020204020204" pitchFamily="34" charset="-122"/>
              </a:rPr>
              <a:t>API</a:t>
            </a:r>
            <a:r>
              <a:rPr lang="zh-CN" altLang="en-US" sz="1400" dirty="0" smtClean="0">
                <a:latin typeface="微软雅黑" panose="020B0503020204020204" pitchFamily="34" charset="-122"/>
                <a:ea typeface="微软雅黑" panose="020B0503020204020204" pitchFamily="34" charset="-122"/>
              </a:rPr>
              <a:t>手册和相关文档以及实际例子，使开发人员更快掌握框架的使用；</a:t>
            </a:r>
            <a:endParaRPr lang="en-US" altLang="zh-CN" sz="1400" dirty="0" smtClean="0">
              <a:latin typeface="微软雅黑" panose="020B0503020204020204" pitchFamily="34" charset="-122"/>
              <a:ea typeface="微软雅黑" panose="020B0503020204020204" pitchFamily="34" charset="-122"/>
            </a:endParaRPr>
          </a:p>
          <a:p>
            <a:r>
              <a:rPr lang="zh-CN" altLang="en-US" sz="1400" dirty="0" smtClean="0">
                <a:latin typeface="微软雅黑" panose="020B0503020204020204" pitchFamily="34" charset="-122"/>
                <a:ea typeface="微软雅黑" panose="020B0503020204020204" pitchFamily="34" charset="-122"/>
              </a:rPr>
              <a:t>优点</a:t>
            </a:r>
            <a:endParaRPr lang="en-US" altLang="zh-CN" sz="1400" dirty="0" smtClean="0">
              <a:latin typeface="微软雅黑" panose="020B0503020204020204" pitchFamily="34" charset="-122"/>
              <a:ea typeface="微软雅黑" panose="020B0503020204020204" pitchFamily="34" charset="-122"/>
            </a:endParaRPr>
          </a:p>
          <a:p>
            <a:pPr lvl="1"/>
            <a:r>
              <a:rPr lang="zh-CN" altLang="en-US" sz="1400" dirty="0">
                <a:latin typeface="微软雅黑" panose="020B0503020204020204" pitchFamily="34" charset="-122"/>
                <a:ea typeface="微软雅黑" panose="020B0503020204020204" pitchFamily="34" charset="-122"/>
              </a:rPr>
              <a:t>极</a:t>
            </a:r>
            <a:r>
              <a:rPr lang="zh-CN" altLang="en-US" sz="1400" dirty="0" smtClean="0">
                <a:latin typeface="微软雅黑" panose="020B0503020204020204" pitchFamily="34" charset="-122"/>
                <a:ea typeface="微软雅黑" panose="020B0503020204020204" pitchFamily="34" charset="-122"/>
              </a:rPr>
              <a:t>大的减少复杂流程表单</a:t>
            </a:r>
            <a:r>
              <a:rPr lang="en-US" altLang="zh-CN" sz="1400" dirty="0" smtClean="0">
                <a:latin typeface="微软雅黑" panose="020B0503020204020204" pitchFamily="34" charset="-122"/>
                <a:ea typeface="微软雅黑" panose="020B0503020204020204" pitchFamily="34" charset="-122"/>
              </a:rPr>
              <a:t>UI</a:t>
            </a:r>
            <a:r>
              <a:rPr lang="zh-CN" altLang="en-US" sz="1400" dirty="0" smtClean="0">
                <a:latin typeface="微软雅黑" panose="020B0503020204020204" pitchFamily="34" charset="-122"/>
                <a:ea typeface="微软雅黑" panose="020B0503020204020204" pitchFamily="34" charset="-122"/>
              </a:rPr>
              <a:t>的开发工作量，提高</a:t>
            </a:r>
            <a:r>
              <a:rPr lang="en-US" altLang="zh-CN" sz="1400" dirty="0" smtClean="0">
                <a:latin typeface="微软雅黑" panose="020B0503020204020204" pitchFamily="34" charset="-122"/>
                <a:ea typeface="微软雅黑" panose="020B0503020204020204" pitchFamily="34" charset="-122"/>
              </a:rPr>
              <a:t>UI</a:t>
            </a:r>
            <a:r>
              <a:rPr lang="zh-CN" altLang="en-US" sz="1400" dirty="0" smtClean="0">
                <a:latin typeface="微软雅黑" panose="020B0503020204020204" pitchFamily="34" charset="-122"/>
                <a:ea typeface="微软雅黑" panose="020B0503020204020204" pitchFamily="34" charset="-122"/>
              </a:rPr>
              <a:t>界面的开发灵活度；</a:t>
            </a:r>
            <a:endParaRPr lang="en-US" altLang="zh-CN" sz="1400" dirty="0" smtClean="0">
              <a:latin typeface="微软雅黑" panose="020B0503020204020204" pitchFamily="34" charset="-122"/>
              <a:ea typeface="微软雅黑" panose="020B0503020204020204" pitchFamily="34" charset="-122"/>
            </a:endParaRPr>
          </a:p>
          <a:p>
            <a:pPr lvl="1"/>
            <a:r>
              <a:rPr lang="zh-CN" altLang="en-US" sz="1400" dirty="0" smtClean="0">
                <a:latin typeface="微软雅黑" panose="020B0503020204020204" pitchFamily="34" charset="-122"/>
                <a:ea typeface="微软雅黑" panose="020B0503020204020204" pitchFamily="34" charset="-122"/>
              </a:rPr>
              <a:t>将通用的常见需求使用框架实现，并预留了诸多扩展接口，降低开发成本，可扩展性高；</a:t>
            </a:r>
            <a:endParaRPr lang="en-US" altLang="zh-CN" sz="1400" dirty="0" smtClean="0">
              <a:latin typeface="微软雅黑" panose="020B0503020204020204" pitchFamily="34" charset="-122"/>
              <a:ea typeface="微软雅黑" panose="020B0503020204020204" pitchFamily="34" charset="-122"/>
            </a:endParaRPr>
          </a:p>
          <a:p>
            <a:pPr lvl="1"/>
            <a:r>
              <a:rPr lang="zh-CN" altLang="en-US" sz="1400" dirty="0" smtClean="0">
                <a:latin typeface="微软雅黑" panose="020B0503020204020204" pitchFamily="34" charset="-122"/>
                <a:ea typeface="微软雅黑" panose="020B0503020204020204" pitchFamily="34" charset="-122"/>
              </a:rPr>
              <a:t>避免开发人员自由发挥带来的技术风险；</a:t>
            </a:r>
            <a:endParaRPr lang="en-US" altLang="zh-CN" sz="1400" dirty="0" smtClean="0">
              <a:latin typeface="微软雅黑" panose="020B0503020204020204" pitchFamily="34" charset="-122"/>
              <a:ea typeface="微软雅黑" panose="020B0503020204020204" pitchFamily="34" charset="-122"/>
            </a:endParaRPr>
          </a:p>
          <a:p>
            <a:pPr lvl="1"/>
            <a:endParaRPr lang="en-US" altLang="zh-CN" sz="1400" dirty="0" smtClean="0">
              <a:latin typeface="微软雅黑" panose="020B0503020204020204" pitchFamily="34" charset="-122"/>
              <a:ea typeface="微软雅黑" panose="020B0503020204020204" pitchFamily="34" charset="-122"/>
            </a:endParaRPr>
          </a:p>
          <a:p>
            <a:pPr lvl="1"/>
            <a:endParaRPr lang="en-US" altLang="zh-CN" sz="1400" dirty="0" smtClean="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lang="zh-CN" altLang="en-US" dirty="0" smtClean="0"/>
              <a:t>框架设计目标和优势</a:t>
            </a:r>
            <a:endParaRPr lang="zh-CN" altLang="en-US" dirty="0"/>
          </a:p>
        </p:txBody>
      </p:sp>
      <p:grpSp>
        <p:nvGrpSpPr>
          <p:cNvPr id="6" name="组合 5"/>
          <p:cNvGrpSpPr/>
          <p:nvPr/>
        </p:nvGrpSpPr>
        <p:grpSpPr>
          <a:xfrm>
            <a:off x="827584" y="4437112"/>
            <a:ext cx="7090686" cy="1537595"/>
            <a:chOff x="611560" y="4572988"/>
            <a:chExt cx="8026790" cy="1977783"/>
          </a:xfrm>
        </p:grpSpPr>
        <p:pic>
          <p:nvPicPr>
            <p:cNvPr id="1026" name="Picture 2" descr="D:\Users\lizhou\Desktop\20120928011123_LwJeH.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2160" y="4572988"/>
              <a:ext cx="2626190" cy="196964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Users\lizhou\Desktop\21911128_21911128_1370871989771_mthum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560" y="4581128"/>
              <a:ext cx="2952328" cy="1969643"/>
            </a:xfrm>
            <a:prstGeom prst="rect">
              <a:avLst/>
            </a:prstGeom>
            <a:noFill/>
            <a:extLst>
              <a:ext uri="{909E8E84-426E-40DD-AFC4-6F175D3DCCD1}">
                <a14:hiddenFill xmlns:a14="http://schemas.microsoft.com/office/drawing/2010/main">
                  <a:solidFill>
                    <a:srgbClr val="FFFFFF"/>
                  </a:solidFill>
                </a14:hiddenFill>
              </a:ext>
            </a:extLst>
          </p:spPr>
        </p:pic>
        <p:sp>
          <p:nvSpPr>
            <p:cNvPr id="5" name="右箭头 4"/>
            <p:cNvSpPr/>
            <p:nvPr/>
          </p:nvSpPr>
          <p:spPr>
            <a:xfrm>
              <a:off x="3995936" y="5157192"/>
              <a:ext cx="1584176" cy="936104"/>
            </a:xfrm>
            <a:prstGeom prst="right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smtClean="0">
                <a:solidFill>
                  <a:schemeClr val="bg1"/>
                </a:solidFill>
              </a:endParaRPr>
            </a:p>
          </p:txBody>
        </p:sp>
      </p:grpSp>
      <p:sp>
        <p:nvSpPr>
          <p:cNvPr id="9" name="内容占位符 1"/>
          <p:cNvSpPr txBox="1">
            <a:spLocks/>
          </p:cNvSpPr>
          <p:nvPr/>
        </p:nvSpPr>
        <p:spPr>
          <a:xfrm>
            <a:off x="899593" y="6093295"/>
            <a:ext cx="7416824" cy="637907"/>
          </a:xfrm>
          <a:prstGeom prst="rect">
            <a:avLst/>
          </a:prstGeom>
        </p:spPr>
        <p:txBody>
          <a:bodyPr vert="horz" lIns="0" tIns="0" rIns="0" bIns="0" rtlCol="0">
            <a:noAutofit/>
          </a:bodyPr>
          <a:lstStyle>
            <a:lvl1pPr marL="230188" indent="-230188" algn="l" defTabSz="914400" rtl="0" eaLnBrk="1" latinLnBrk="0" hangingPunct="1">
              <a:spcBef>
                <a:spcPts val="1800"/>
              </a:spcBef>
              <a:buClr>
                <a:schemeClr val="bg2"/>
              </a:buClr>
              <a:buFont typeface="Arial" pitchFamily="34" charset="0"/>
              <a:buChar char="•"/>
              <a:defRPr sz="2000" kern="1200">
                <a:solidFill>
                  <a:schemeClr val="bg2"/>
                </a:solidFill>
                <a:latin typeface="+mn-lt"/>
                <a:ea typeface="+mn-ea"/>
                <a:cs typeface="+mn-cs"/>
              </a:defRPr>
            </a:lvl1pPr>
            <a:lvl2pPr marL="684213" indent="-228600" algn="l" defTabSz="914400" rtl="0" eaLnBrk="1" latinLnBrk="0" hangingPunct="1">
              <a:spcBef>
                <a:spcPts val="0"/>
              </a:spcBef>
              <a:spcAft>
                <a:spcPts val="200"/>
              </a:spcAft>
              <a:buFont typeface="Arial" pitchFamily="34" charset="0"/>
              <a:buChar char="–"/>
              <a:defRPr sz="1800" kern="1200">
                <a:solidFill>
                  <a:srgbClr val="4C4D4F"/>
                </a:solidFill>
                <a:latin typeface="Arial Narrow" pitchFamily="34" charset="0"/>
                <a:ea typeface="+mn-ea"/>
                <a:cs typeface="+mn-cs"/>
              </a:defRPr>
            </a:lvl2pPr>
            <a:lvl3pPr marL="1143000" indent="-228600" algn="l" defTabSz="1085850" rtl="0" eaLnBrk="1" latinLnBrk="0" hangingPunct="1">
              <a:spcBef>
                <a:spcPts val="0"/>
              </a:spcBef>
              <a:spcAft>
                <a:spcPts val="200"/>
              </a:spcAft>
              <a:buFont typeface="Arial" pitchFamily="34" charset="0"/>
              <a:buChar char="•"/>
              <a:defRPr sz="1600" kern="1200">
                <a:solidFill>
                  <a:srgbClr val="4C4D4F"/>
                </a:solidFill>
                <a:latin typeface="Arial Narrow" pitchFamily="34" charset="0"/>
                <a:ea typeface="+mn-ea"/>
                <a:cs typeface="+mn-cs"/>
              </a:defRPr>
            </a:lvl3pPr>
            <a:lvl4pPr marL="1428750" indent="-228600" algn="l" defTabSz="914400" rtl="0" eaLnBrk="1" latinLnBrk="0" hangingPunct="1">
              <a:spcBef>
                <a:spcPct val="20000"/>
              </a:spcBef>
              <a:buFont typeface="Arial" pitchFamily="34" charset="0"/>
              <a:buChar char="–"/>
              <a:defRPr sz="1400" kern="1200">
                <a:solidFill>
                  <a:srgbClr val="4C4D4F"/>
                </a:solidFill>
                <a:latin typeface="+mn-lt"/>
                <a:ea typeface="+mn-ea"/>
                <a:cs typeface="+mn-cs"/>
              </a:defRPr>
            </a:lvl4pPr>
            <a:lvl5pPr marL="1827213" indent="-228600" algn="l" defTabSz="914400" rtl="0" eaLnBrk="1" latinLnBrk="0" hangingPunct="1">
              <a:spcBef>
                <a:spcPct val="20000"/>
              </a:spcBef>
              <a:buFont typeface="Arial" pitchFamily="34" charset="0"/>
              <a:buChar char="»"/>
              <a:defRPr sz="1400" kern="1200">
                <a:solidFill>
                  <a:srgbClr val="4C4D4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800" dirty="0" smtClean="0">
                <a:solidFill>
                  <a:srgbClr val="00B050"/>
                </a:solidFill>
                <a:latin typeface="微软雅黑" panose="020B0503020204020204" pitchFamily="34" charset="-122"/>
                <a:ea typeface="微软雅黑" panose="020B0503020204020204" pitchFamily="34" charset="-122"/>
              </a:rPr>
              <a:t>预计实施效果：如果某个流程</a:t>
            </a:r>
            <a:r>
              <a:rPr lang="zh-CN" altLang="en-US" sz="1800" dirty="0">
                <a:solidFill>
                  <a:srgbClr val="00B050"/>
                </a:solidFill>
                <a:latin typeface="微软雅黑" panose="020B0503020204020204" pitchFamily="34" charset="-122"/>
                <a:ea typeface="微软雅黑" panose="020B0503020204020204" pitchFamily="34" charset="-122"/>
              </a:rPr>
              <a:t>表</a:t>
            </a:r>
            <a:r>
              <a:rPr lang="zh-CN" altLang="en-US" sz="1800" dirty="0" smtClean="0">
                <a:solidFill>
                  <a:srgbClr val="00B050"/>
                </a:solidFill>
                <a:latin typeface="微软雅黑" panose="020B0503020204020204" pitchFamily="34" charset="-122"/>
                <a:ea typeface="微软雅黑" panose="020B0503020204020204" pitchFamily="34" charset="-122"/>
              </a:rPr>
              <a:t>单的需求复杂度很高且能被框架功能完全覆盖，通过使用框架，可以</a:t>
            </a:r>
            <a:r>
              <a:rPr lang="zh-CN" altLang="en-US" sz="1800" dirty="0" smtClean="0">
                <a:solidFill>
                  <a:srgbClr val="FF0000"/>
                </a:solidFill>
                <a:latin typeface="微软雅黑" panose="020B0503020204020204" pitchFamily="34" charset="-122"/>
                <a:ea typeface="微软雅黑" panose="020B0503020204020204" pitchFamily="34" charset="-122"/>
              </a:rPr>
              <a:t>减少</a:t>
            </a:r>
            <a:r>
              <a:rPr lang="en-US" altLang="zh-CN" sz="1800" dirty="0" smtClean="0">
                <a:solidFill>
                  <a:srgbClr val="FF0000"/>
                </a:solidFill>
                <a:latin typeface="微软雅黑" panose="020B0503020204020204" pitchFamily="34" charset="-122"/>
                <a:ea typeface="微软雅黑" panose="020B0503020204020204" pitchFamily="34" charset="-122"/>
              </a:rPr>
              <a:t>80%</a:t>
            </a:r>
            <a:r>
              <a:rPr lang="zh-CN" altLang="en-US" sz="1800" dirty="0" smtClean="0">
                <a:solidFill>
                  <a:srgbClr val="FF0000"/>
                </a:solidFill>
                <a:latin typeface="微软雅黑" panose="020B0503020204020204" pitchFamily="34" charset="-122"/>
                <a:ea typeface="微软雅黑" panose="020B0503020204020204" pitchFamily="34" charset="-122"/>
              </a:rPr>
              <a:t>以上</a:t>
            </a:r>
            <a:r>
              <a:rPr lang="zh-CN" altLang="en-US" sz="1800" dirty="0" smtClean="0">
                <a:solidFill>
                  <a:srgbClr val="00B050"/>
                </a:solidFill>
                <a:latin typeface="微软雅黑" panose="020B0503020204020204" pitchFamily="34" charset="-122"/>
                <a:ea typeface="微软雅黑" panose="020B0503020204020204" pitchFamily="34" charset="-122"/>
              </a:rPr>
              <a:t>的流程表单</a:t>
            </a:r>
            <a:r>
              <a:rPr lang="en-US" altLang="zh-CN" sz="1800" dirty="0" smtClean="0">
                <a:solidFill>
                  <a:srgbClr val="00B050"/>
                </a:solidFill>
                <a:latin typeface="微软雅黑" panose="020B0503020204020204" pitchFamily="34" charset="-122"/>
                <a:ea typeface="微软雅黑" panose="020B0503020204020204" pitchFamily="34" charset="-122"/>
              </a:rPr>
              <a:t>UI</a:t>
            </a:r>
            <a:r>
              <a:rPr lang="zh-CN" altLang="en-US" sz="1800" dirty="0" smtClean="0">
                <a:solidFill>
                  <a:srgbClr val="00B050"/>
                </a:solidFill>
                <a:latin typeface="微软雅黑" panose="020B0503020204020204" pitchFamily="34" charset="-122"/>
                <a:ea typeface="微软雅黑" panose="020B0503020204020204" pitchFamily="34" charset="-122"/>
              </a:rPr>
              <a:t>开发工作量。</a:t>
            </a:r>
            <a:endParaRPr lang="en-US" altLang="zh-CN" sz="1800" dirty="0" smtClean="0">
              <a:solidFill>
                <a:srgbClr val="00B050"/>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1547664" y="4149080"/>
            <a:ext cx="1077218" cy="215444"/>
          </a:xfrm>
          <a:prstGeom prst="rect">
            <a:avLst/>
          </a:prstGeom>
          <a:noFill/>
        </p:spPr>
        <p:txBody>
          <a:bodyPr wrap="none" lIns="0" tIns="0" rIns="0" bIns="0" rtlCol="0">
            <a:spAutoFit/>
          </a:bodyPr>
          <a:lstStyle/>
          <a:p>
            <a:r>
              <a:rPr lang="zh-CN" altLang="en-US" sz="1400" dirty="0" smtClean="0">
                <a:latin typeface="微软雅黑" panose="020B0503020204020204" pitchFamily="34" charset="-122"/>
                <a:ea typeface="微软雅黑" panose="020B0503020204020204" pitchFamily="34" charset="-122"/>
              </a:rPr>
              <a:t>没有框架支持</a:t>
            </a:r>
          </a:p>
        </p:txBody>
      </p:sp>
      <p:sp>
        <p:nvSpPr>
          <p:cNvPr id="11" name="TextBox 10"/>
          <p:cNvSpPr txBox="1"/>
          <p:nvPr/>
        </p:nvSpPr>
        <p:spPr>
          <a:xfrm>
            <a:off x="6156176" y="4158044"/>
            <a:ext cx="897682" cy="215444"/>
          </a:xfrm>
          <a:prstGeom prst="rect">
            <a:avLst/>
          </a:prstGeom>
          <a:noFill/>
        </p:spPr>
        <p:txBody>
          <a:bodyPr wrap="none" lIns="0" tIns="0" rIns="0" bIns="0" rtlCol="0">
            <a:spAutoFit/>
          </a:bodyPr>
          <a:lstStyle/>
          <a:p>
            <a:r>
              <a:rPr lang="zh-CN" altLang="en-US" sz="1400" dirty="0">
                <a:latin typeface="微软雅黑" panose="020B0503020204020204" pitchFamily="34" charset="-122"/>
                <a:ea typeface="微软雅黑" panose="020B0503020204020204" pitchFamily="34" charset="-122"/>
              </a:rPr>
              <a:t>有</a:t>
            </a:r>
            <a:r>
              <a:rPr lang="zh-CN" altLang="en-US" sz="1400" dirty="0" smtClean="0">
                <a:latin typeface="微软雅黑" panose="020B0503020204020204" pitchFamily="34" charset="-122"/>
                <a:ea typeface="微软雅黑" panose="020B0503020204020204" pitchFamily="34" charset="-122"/>
              </a:rPr>
              <a:t>框架支持</a:t>
            </a:r>
          </a:p>
        </p:txBody>
      </p:sp>
    </p:spTree>
    <p:extLst>
      <p:ext uri="{BB962C8B-B14F-4D97-AF65-F5344CB8AC3E}">
        <p14:creationId xmlns:p14="http://schemas.microsoft.com/office/powerpoint/2010/main" val="287248482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19456" y="4581128"/>
            <a:ext cx="8699737" cy="1828816"/>
          </a:xfrm>
        </p:spPr>
        <p:txBody>
          <a:bodyPr/>
          <a:lstStyle/>
          <a:p>
            <a:r>
              <a:rPr lang="zh-CN" altLang="en-US" sz="1600" dirty="0" smtClean="0">
                <a:latin typeface="微软雅黑" panose="020B0503020204020204" pitchFamily="34" charset="-122"/>
                <a:ea typeface="微软雅黑" panose="020B0503020204020204" pitchFamily="34" charset="-122"/>
              </a:rPr>
              <a:t>可以为某个相关对象分组配置一到多个自定义视图，加入客户需要显示的客制化属性。配置的视图可以使用</a:t>
            </a:r>
            <a:r>
              <a:rPr lang="en-US" altLang="zh-CN" sz="1600" dirty="0" smtClean="0">
                <a:latin typeface="微软雅黑" panose="020B0503020204020204" pitchFamily="34" charset="-122"/>
                <a:ea typeface="微软雅黑" panose="020B0503020204020204" pitchFamily="34" charset="-122"/>
              </a:rPr>
              <a:t>Windchill</a:t>
            </a:r>
            <a:r>
              <a:rPr lang="zh-CN" altLang="en-US" sz="1600" dirty="0" smtClean="0">
                <a:latin typeface="微软雅黑" panose="020B0503020204020204" pitchFamily="34" charset="-122"/>
                <a:ea typeface="微软雅黑" panose="020B0503020204020204" pitchFamily="34" charset="-122"/>
              </a:rPr>
              <a:t>的导入导出功能来部署到生产环境；</a:t>
            </a:r>
            <a:endParaRPr lang="en-US" altLang="zh-CN" sz="1600" dirty="0" smtClean="0">
              <a:latin typeface="微软雅黑" panose="020B0503020204020204" pitchFamily="34" charset="-122"/>
              <a:ea typeface="微软雅黑" panose="020B0503020204020204" pitchFamily="34" charset="-122"/>
            </a:endParaRPr>
          </a:p>
          <a:p>
            <a:r>
              <a:rPr lang="zh-CN" altLang="en-US" sz="1600" dirty="0" smtClean="0">
                <a:latin typeface="微软雅黑" panose="020B0503020204020204" pitchFamily="34" charset="-122"/>
                <a:ea typeface="微软雅黑" panose="020B0503020204020204" pitchFamily="34" charset="-122"/>
              </a:rPr>
              <a:t>框架提供了默认的表格视图，显示了最常用的对象属性，待客户可以通过配置来扩展默认视图；</a:t>
            </a:r>
            <a:endParaRPr lang="en-US" altLang="zh-CN" sz="1600" dirty="0" smtClean="0">
              <a:latin typeface="微软雅黑" panose="020B0503020204020204" pitchFamily="34" charset="-122"/>
              <a:ea typeface="微软雅黑" panose="020B0503020204020204" pitchFamily="34" charset="-122"/>
            </a:endParaRPr>
          </a:p>
          <a:p>
            <a:endParaRPr lang="zh-CN" altLang="en-US" sz="160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lang="zh-CN" altLang="en-US" dirty="0"/>
              <a:t>相关对象分组的功能特性</a:t>
            </a:r>
          </a:p>
        </p:txBody>
      </p:sp>
      <p:sp>
        <p:nvSpPr>
          <p:cNvPr id="4" name="副标题 3"/>
          <p:cNvSpPr>
            <a:spLocks noGrp="1"/>
          </p:cNvSpPr>
          <p:nvPr>
            <p:ph type="subTitle" idx="15"/>
          </p:nvPr>
        </p:nvSpPr>
        <p:spPr/>
        <p:txBody>
          <a:bodyPr/>
          <a:lstStyle/>
          <a:p>
            <a:r>
              <a:rPr lang="zh-CN" altLang="en-US" dirty="0" smtClean="0"/>
              <a:t>相关对象分组的表格视图</a:t>
            </a:r>
            <a:endParaRPr lang="zh-CN" altLang="en-US" dirty="0"/>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268759"/>
            <a:ext cx="8568952" cy="31958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3787964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19456" y="5373216"/>
            <a:ext cx="8699737" cy="1368152"/>
          </a:xfrm>
        </p:spPr>
        <p:txBody>
          <a:bodyPr/>
          <a:lstStyle/>
          <a:p>
            <a:r>
              <a:rPr lang="zh-CN" altLang="en-US" sz="1600" dirty="0" smtClean="0">
                <a:latin typeface="微软雅黑" panose="020B0503020204020204" pitchFamily="34" charset="-122"/>
                <a:ea typeface="微软雅黑" panose="020B0503020204020204" pitchFamily="34" charset="-122"/>
              </a:rPr>
              <a:t>默认配置下，相关对象分组将显示在“相关对象”页签下，但为了方便用户操作，可以使用配置和代码片段结合的方式，将某个相关对象分组显示在“详细”页签页面下，其他功能没有任何变化；</a:t>
            </a:r>
            <a:endParaRPr lang="en-US" altLang="zh-CN" sz="1600" dirty="0" smtClean="0">
              <a:latin typeface="微软雅黑" panose="020B0503020204020204" pitchFamily="34" charset="-122"/>
              <a:ea typeface="微软雅黑" panose="020B0503020204020204" pitchFamily="34" charset="-122"/>
            </a:endParaRPr>
          </a:p>
          <a:p>
            <a:r>
              <a:rPr lang="zh-CN" altLang="en-US" sz="1600" dirty="0" smtClean="0">
                <a:latin typeface="微软雅黑" panose="020B0503020204020204" pitchFamily="34" charset="-122"/>
                <a:ea typeface="微软雅黑" panose="020B0503020204020204" pitchFamily="34" charset="-122"/>
              </a:rPr>
              <a:t>不建议这么做，因为需要多写一些代码片段，虽然不多；</a:t>
            </a:r>
            <a:r>
              <a:rPr lang="en-US" altLang="zh-CN" sz="1600" dirty="0" smtClean="0">
                <a:latin typeface="微软雅黑" panose="020B0503020204020204" pitchFamily="34" charset="-122"/>
                <a:ea typeface="微软雅黑" panose="020B0503020204020204" pitchFamily="34" charset="-122"/>
              </a:rPr>
              <a:t>O(∩_∩)O~</a:t>
            </a:r>
            <a:endParaRPr lang="zh-CN" altLang="en-US" sz="160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lang="zh-CN" altLang="en-US" dirty="0"/>
              <a:t>相关对象分组的功能特性</a:t>
            </a:r>
          </a:p>
        </p:txBody>
      </p:sp>
      <p:sp>
        <p:nvSpPr>
          <p:cNvPr id="4" name="副标题 3"/>
          <p:cNvSpPr>
            <a:spLocks noGrp="1"/>
          </p:cNvSpPr>
          <p:nvPr>
            <p:ph type="subTitle" idx="15"/>
          </p:nvPr>
        </p:nvSpPr>
        <p:spPr/>
        <p:txBody>
          <a:bodyPr/>
          <a:lstStyle/>
          <a:p>
            <a:r>
              <a:rPr lang="zh-CN" altLang="en-US" dirty="0" smtClean="0"/>
              <a:t>将相关对象分组显示在“详细”页签页面下</a:t>
            </a:r>
            <a:endParaRPr lang="zh-CN" alt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340768"/>
            <a:ext cx="6769100" cy="381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6414038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latin typeface="微软雅黑" panose="020B0503020204020204" pitchFamily="34" charset="-122"/>
                <a:ea typeface="微软雅黑" panose="020B0503020204020204" pitchFamily="34" charset="-122"/>
              </a:rPr>
              <a:t>整个框架在界面的文字显示，均实现了多语言国际化</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表格的工具条可以进行扩展，框架提供了可配置的方式</a:t>
            </a:r>
            <a:endParaRPr lang="en-US" altLang="zh-CN" dirty="0" smtClean="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lang="zh-CN" altLang="en-US" dirty="0"/>
              <a:t>相关对象分组的功能特性</a:t>
            </a:r>
          </a:p>
        </p:txBody>
      </p:sp>
      <p:sp>
        <p:nvSpPr>
          <p:cNvPr id="4" name="副标题 3"/>
          <p:cNvSpPr>
            <a:spLocks noGrp="1"/>
          </p:cNvSpPr>
          <p:nvPr>
            <p:ph type="subTitle" idx="15"/>
          </p:nvPr>
        </p:nvSpPr>
        <p:spPr/>
        <p:txBody>
          <a:bodyPr/>
          <a:lstStyle/>
          <a:p>
            <a:r>
              <a:rPr lang="zh-CN" altLang="en-US" dirty="0" smtClean="0"/>
              <a:t>其他高级可定制特性</a:t>
            </a:r>
            <a:endParaRPr lang="zh-CN" altLang="en-US" dirty="0"/>
          </a:p>
        </p:txBody>
      </p:sp>
    </p:spTree>
    <p:extLst>
      <p:ext uri="{BB962C8B-B14F-4D97-AF65-F5344CB8AC3E}">
        <p14:creationId xmlns:p14="http://schemas.microsoft.com/office/powerpoint/2010/main" val="276248872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latin typeface="微软雅黑" panose="020B0503020204020204" pitchFamily="34" charset="-122"/>
                <a:ea typeface="微软雅黑" panose="020B0503020204020204" pitchFamily="34" charset="-122"/>
              </a:rPr>
              <a:t>例子</a:t>
            </a:r>
            <a:r>
              <a:rPr lang="en-US" altLang="zh-CN" dirty="0" smtClean="0">
                <a:latin typeface="微软雅黑" panose="020B0503020204020204" pitchFamily="34" charset="-122"/>
                <a:ea typeface="微软雅黑" panose="020B0503020204020204" pitchFamily="34" charset="-122"/>
              </a:rPr>
              <a:t>1</a:t>
            </a:r>
          </a:p>
          <a:p>
            <a:pPr lvl="1"/>
            <a:r>
              <a:rPr lang="zh-CN" altLang="en-US" dirty="0" smtClean="0">
                <a:latin typeface="微软雅黑" panose="020B0503020204020204" pitchFamily="34" charset="-122"/>
                <a:ea typeface="微软雅黑" panose="020B0503020204020204" pitchFamily="34" charset="-122"/>
              </a:rPr>
              <a:t>定义一个相关对象分组，作为用来组织需要审核的业务对象</a:t>
            </a:r>
            <a:endParaRPr lang="en-US" altLang="zh-CN" dirty="0" smtClean="0">
              <a:latin typeface="微软雅黑" panose="020B0503020204020204" pitchFamily="34" charset="-122"/>
              <a:ea typeface="微软雅黑" panose="020B0503020204020204" pitchFamily="34" charset="-122"/>
            </a:endParaRPr>
          </a:p>
          <a:p>
            <a:pPr lvl="1"/>
            <a:r>
              <a:rPr lang="zh-CN" altLang="en-US" dirty="0" smtClean="0">
                <a:latin typeface="微软雅黑" panose="020B0503020204020204" pitchFamily="34" charset="-122"/>
                <a:ea typeface="微软雅黑" panose="020B0503020204020204" pitchFamily="34" charset="-122"/>
              </a:rPr>
              <a:t>在流程的第一个节点，加入需要审核对象，完成任务时进行齐套性检查</a:t>
            </a:r>
            <a:endParaRPr lang="en-US" altLang="zh-CN" dirty="0" smtClean="0">
              <a:latin typeface="微软雅黑" panose="020B0503020204020204" pitchFamily="34" charset="-122"/>
              <a:ea typeface="微软雅黑" panose="020B0503020204020204" pitchFamily="34" charset="-122"/>
            </a:endParaRPr>
          </a:p>
          <a:p>
            <a:pPr lvl="1"/>
            <a:r>
              <a:rPr lang="zh-CN" altLang="en-US" dirty="0" smtClean="0">
                <a:latin typeface="微软雅黑" panose="020B0503020204020204" pitchFamily="34" charset="-122"/>
                <a:ea typeface="微软雅黑" panose="020B0503020204020204" pitchFamily="34" charset="-122"/>
              </a:rPr>
              <a:t>在其他审核节点，按需显示响应的对象给不同角色的审核人员进行审核</a:t>
            </a:r>
            <a:endParaRPr lang="en-US" altLang="zh-CN" dirty="0" smtClean="0">
              <a:latin typeface="微软雅黑" panose="020B0503020204020204" pitchFamily="34" charset="-122"/>
              <a:ea typeface="微软雅黑" panose="020B0503020204020204" pitchFamily="34" charset="-122"/>
            </a:endParaRPr>
          </a:p>
          <a:p>
            <a:pPr lvl="1"/>
            <a:r>
              <a:rPr lang="zh-CN" altLang="en-US" dirty="0" smtClean="0">
                <a:latin typeface="微软雅黑" panose="020B0503020204020204" pitchFamily="34" charset="-122"/>
                <a:ea typeface="微软雅黑" panose="020B0503020204020204" pitchFamily="34" charset="-122"/>
              </a:rPr>
              <a:t>完成审核，将对象状态变更为发放</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例子</a:t>
            </a:r>
            <a:r>
              <a:rPr lang="en-US" altLang="zh-CN" dirty="0" smtClean="0">
                <a:latin typeface="微软雅黑" panose="020B0503020204020204" pitchFamily="34" charset="-122"/>
                <a:ea typeface="微软雅黑" panose="020B0503020204020204" pitchFamily="34" charset="-122"/>
              </a:rPr>
              <a:t>2</a:t>
            </a:r>
          </a:p>
          <a:p>
            <a:pPr lvl="1"/>
            <a:endParaRPr lang="zh-CN" altLang="en-US"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lang="zh-CN" altLang="en-US" dirty="0"/>
              <a:t>相关对象分组的</a:t>
            </a:r>
            <a:r>
              <a:rPr lang="zh-CN" altLang="en-US" dirty="0" smtClean="0"/>
              <a:t>应用举例</a:t>
            </a:r>
            <a:endParaRPr lang="zh-CN" altLang="en-US" dirty="0"/>
          </a:p>
        </p:txBody>
      </p:sp>
      <p:sp>
        <p:nvSpPr>
          <p:cNvPr id="4" name="副标题 3"/>
          <p:cNvSpPr>
            <a:spLocks noGrp="1"/>
          </p:cNvSpPr>
          <p:nvPr>
            <p:ph type="subTitle" idx="15"/>
          </p:nvPr>
        </p:nvSpPr>
        <p:spPr/>
        <p:txBody>
          <a:bodyPr/>
          <a:lstStyle/>
          <a:p>
            <a:endParaRPr lang="zh-CN" altLang="en-US" dirty="0"/>
          </a:p>
        </p:txBody>
      </p:sp>
    </p:spTree>
    <p:extLst>
      <p:ext uri="{BB962C8B-B14F-4D97-AF65-F5344CB8AC3E}">
        <p14:creationId xmlns:p14="http://schemas.microsoft.com/office/powerpoint/2010/main" val="187494645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“附件”页签的功能介绍</a:t>
            </a:r>
            <a:endParaRPr lang="zh-CN" altLang="en-US" dirty="0"/>
          </a:p>
        </p:txBody>
      </p:sp>
      <p:sp>
        <p:nvSpPr>
          <p:cNvPr id="6" name="副标题 5"/>
          <p:cNvSpPr>
            <a:spLocks noGrp="1"/>
          </p:cNvSpPr>
          <p:nvPr>
            <p:ph type="subTitle" idx="15"/>
          </p:nvPr>
        </p:nvSpPr>
        <p:spPr/>
        <p:txBody>
          <a:bodyPr/>
          <a:lstStyle/>
          <a:p>
            <a:endParaRPr lang="zh-CN" altLang="en-US"/>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340768"/>
            <a:ext cx="7118350" cy="5124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1664228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lstStyle/>
          <a:p>
            <a:r>
              <a:rPr lang="zh-CN" altLang="en-US" sz="1800" dirty="0" smtClean="0">
                <a:latin typeface="微软雅黑" panose="020B0503020204020204" pitchFamily="34" charset="-122"/>
                <a:ea typeface="微软雅黑" panose="020B0503020204020204" pitchFamily="34" charset="-122"/>
              </a:rPr>
              <a:t>什么是附件分组</a:t>
            </a:r>
            <a:endParaRPr lang="en-US" altLang="zh-CN" sz="1800" dirty="0" smtClean="0">
              <a:latin typeface="微软雅黑" panose="020B0503020204020204" pitchFamily="34" charset="-122"/>
              <a:ea typeface="微软雅黑" panose="020B0503020204020204" pitchFamily="34" charset="-122"/>
            </a:endParaRPr>
          </a:p>
          <a:p>
            <a:pPr lvl="1"/>
            <a:r>
              <a:rPr lang="zh-CN" altLang="en-US" sz="1600" dirty="0" smtClean="0">
                <a:latin typeface="微软雅黑" panose="020B0503020204020204" pitchFamily="34" charset="-122"/>
                <a:ea typeface="微软雅黑" panose="020B0503020204020204" pitchFamily="34" charset="-122"/>
              </a:rPr>
              <a:t>与相关对象分组类似</a:t>
            </a:r>
            <a:endParaRPr lang="en-US" altLang="zh-CN" sz="1600" dirty="0" smtClean="0">
              <a:latin typeface="微软雅黑" panose="020B0503020204020204" pitchFamily="34" charset="-122"/>
              <a:ea typeface="微软雅黑" panose="020B0503020204020204" pitchFamily="34" charset="-122"/>
            </a:endParaRPr>
          </a:p>
          <a:p>
            <a:pPr lvl="1"/>
            <a:r>
              <a:rPr lang="zh-CN" altLang="en-US" sz="1600" dirty="0" smtClean="0">
                <a:latin typeface="微软雅黑" panose="020B0503020204020204" pitchFamily="34" charset="-122"/>
                <a:ea typeface="微软雅黑" panose="020B0503020204020204" pitchFamily="34" charset="-122"/>
              </a:rPr>
              <a:t>将上传到某个对象（默认为流程主对象，可以通过配置扩展为其他对象）的附件，以分组表格的形式进行组织，可以让用户在流程中根据需要上传（或移除）附件；</a:t>
            </a:r>
            <a:endParaRPr lang="en-US" altLang="zh-CN" sz="1600" dirty="0" smtClean="0">
              <a:latin typeface="微软雅黑" panose="020B0503020204020204" pitchFamily="34" charset="-122"/>
              <a:ea typeface="微软雅黑" panose="020B0503020204020204" pitchFamily="34" charset="-122"/>
            </a:endParaRPr>
          </a:p>
          <a:p>
            <a:r>
              <a:rPr lang="zh-CN" altLang="en-US" sz="1800" dirty="0" smtClean="0">
                <a:latin typeface="微软雅黑" panose="020B0503020204020204" pitchFamily="34" charset="-122"/>
                <a:ea typeface="微软雅黑" panose="020B0503020204020204" pitchFamily="34" charset="-122"/>
              </a:rPr>
              <a:t>功能特性</a:t>
            </a:r>
            <a:endParaRPr lang="en-US" altLang="zh-CN" sz="1800" dirty="0" smtClean="0">
              <a:latin typeface="微软雅黑" panose="020B0503020204020204" pitchFamily="34" charset="-122"/>
              <a:ea typeface="微软雅黑" panose="020B0503020204020204" pitchFamily="34" charset="-122"/>
            </a:endParaRPr>
          </a:p>
          <a:p>
            <a:pPr lvl="1"/>
            <a:r>
              <a:rPr lang="zh-CN" altLang="en-US" sz="1600" dirty="0" smtClean="0">
                <a:latin typeface="微软雅黑" panose="020B0503020204020204" pitchFamily="34" charset="-122"/>
                <a:ea typeface="微软雅黑" panose="020B0503020204020204" pitchFamily="34" charset="-122"/>
              </a:rPr>
              <a:t>可以为一个流程模板配置一到多个附件分组，每个分组都可以有不同的名称，支持多语言国际化；</a:t>
            </a:r>
            <a:endParaRPr lang="en-US" altLang="zh-CN" sz="1600" dirty="0" smtClean="0">
              <a:latin typeface="微软雅黑" panose="020B0503020204020204" pitchFamily="34" charset="-122"/>
              <a:ea typeface="微软雅黑" panose="020B0503020204020204" pitchFamily="34" charset="-122"/>
            </a:endParaRPr>
          </a:p>
          <a:p>
            <a:pPr lvl="1"/>
            <a:r>
              <a:rPr lang="zh-CN" altLang="en-US" sz="1600" dirty="0" smtClean="0">
                <a:latin typeface="微软雅黑" panose="020B0503020204020204" pitchFamily="34" charset="-122"/>
                <a:ea typeface="微软雅黑" panose="020B0503020204020204" pitchFamily="34" charset="-122"/>
              </a:rPr>
              <a:t>可以针对某个附件分组，为不同流程节点的不同角色配置“查看”、“添加”、“移除”的操作权限，从而实现控制不同的流程角色的用户可以在界面上进行哪些操作</a:t>
            </a:r>
            <a:endParaRPr lang="en-US" altLang="zh-CN" sz="1600" dirty="0" smtClean="0">
              <a:latin typeface="微软雅黑" panose="020B0503020204020204" pitchFamily="34" charset="-122"/>
              <a:ea typeface="微软雅黑" panose="020B0503020204020204" pitchFamily="34" charset="-122"/>
            </a:endParaRPr>
          </a:p>
          <a:p>
            <a:pPr lvl="1"/>
            <a:r>
              <a:rPr lang="zh-CN" altLang="en-US" sz="1600" dirty="0" smtClean="0">
                <a:latin typeface="微软雅黑" panose="020B0503020204020204" pitchFamily="34" charset="-122"/>
                <a:ea typeface="微软雅黑" panose="020B0503020204020204" pitchFamily="34" charset="-122"/>
              </a:rPr>
              <a:t>附件一般会作为流程主对象的附件上传</a:t>
            </a:r>
            <a:endParaRPr lang="en-US" altLang="zh-CN" sz="1600" dirty="0" smtClean="0">
              <a:latin typeface="微软雅黑" panose="020B0503020204020204" pitchFamily="34" charset="-122"/>
              <a:ea typeface="微软雅黑" panose="020B0503020204020204" pitchFamily="34" charset="-122"/>
            </a:endParaRPr>
          </a:p>
          <a:p>
            <a:endParaRPr lang="zh-CN" altLang="en-US" sz="180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smtClean="0"/>
              <a:t>附件分组的功能特性</a:t>
            </a:r>
            <a:endParaRPr lang="zh-CN" altLang="en-US" dirty="0"/>
          </a:p>
        </p:txBody>
      </p:sp>
      <p:sp>
        <p:nvSpPr>
          <p:cNvPr id="5" name="副标题 4"/>
          <p:cNvSpPr>
            <a:spLocks noGrp="1"/>
          </p:cNvSpPr>
          <p:nvPr>
            <p:ph type="subTitle" idx="15"/>
          </p:nvPr>
        </p:nvSpPr>
        <p:spPr/>
        <p:txBody>
          <a:bodyPr/>
          <a:lstStyle/>
          <a:p>
            <a:endParaRPr lang="zh-CN" altLang="en-US"/>
          </a:p>
        </p:txBody>
      </p:sp>
    </p:spTree>
    <p:extLst>
      <p:ext uri="{BB962C8B-B14F-4D97-AF65-F5344CB8AC3E}">
        <p14:creationId xmlns:p14="http://schemas.microsoft.com/office/powerpoint/2010/main" val="358123238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19456" y="5766718"/>
            <a:ext cx="8699737" cy="974650"/>
          </a:xfrm>
        </p:spPr>
        <p:txBody>
          <a:bodyPr/>
          <a:lstStyle/>
          <a:p>
            <a:r>
              <a:rPr lang="zh-CN" altLang="en-US" sz="1800" dirty="0" smtClean="0"/>
              <a:t>如果配置允许用户所扮演的角色在该流程节点拥有附件分组的“添加”权限，则可以进行附件上传的操作</a:t>
            </a:r>
            <a:endParaRPr lang="zh-CN" altLang="en-US" sz="1800" dirty="0"/>
          </a:p>
        </p:txBody>
      </p:sp>
      <p:sp>
        <p:nvSpPr>
          <p:cNvPr id="3" name="标题 2"/>
          <p:cNvSpPr>
            <a:spLocks noGrp="1"/>
          </p:cNvSpPr>
          <p:nvPr>
            <p:ph type="title"/>
          </p:nvPr>
        </p:nvSpPr>
        <p:spPr/>
        <p:txBody>
          <a:bodyPr/>
          <a:lstStyle/>
          <a:p>
            <a:r>
              <a:rPr lang="zh-CN" altLang="en-US" dirty="0"/>
              <a:t>附件分组的功能特性</a:t>
            </a:r>
          </a:p>
        </p:txBody>
      </p:sp>
      <p:sp>
        <p:nvSpPr>
          <p:cNvPr id="4" name="副标题 3"/>
          <p:cNvSpPr>
            <a:spLocks noGrp="1"/>
          </p:cNvSpPr>
          <p:nvPr>
            <p:ph type="subTitle" idx="15"/>
          </p:nvPr>
        </p:nvSpPr>
        <p:spPr/>
        <p:txBody>
          <a:bodyPr/>
          <a:lstStyle/>
          <a:p>
            <a:r>
              <a:rPr lang="zh-CN" altLang="en-US" dirty="0" smtClean="0"/>
              <a:t>添加附件</a:t>
            </a:r>
            <a:endParaRPr lang="zh-CN" alt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340768"/>
            <a:ext cx="6946900" cy="442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459977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19456" y="5085184"/>
            <a:ext cx="8699737" cy="1324760"/>
          </a:xfrm>
        </p:spPr>
        <p:txBody>
          <a:bodyPr/>
          <a:lstStyle/>
          <a:p>
            <a:r>
              <a:rPr lang="zh-CN" altLang="en-US" dirty="0"/>
              <a:t>如果配置允许用户所扮演的角色在该流程节点拥有附件分组的</a:t>
            </a:r>
            <a:r>
              <a:rPr lang="zh-CN" altLang="en-US" dirty="0" smtClean="0"/>
              <a:t>“移除”</a:t>
            </a:r>
            <a:r>
              <a:rPr lang="zh-CN" altLang="en-US" dirty="0"/>
              <a:t>权限，则可以进行附件上传的操作</a:t>
            </a:r>
          </a:p>
          <a:p>
            <a:endParaRPr lang="zh-CN" altLang="en-US" dirty="0"/>
          </a:p>
        </p:txBody>
      </p:sp>
      <p:sp>
        <p:nvSpPr>
          <p:cNvPr id="3" name="标题 2"/>
          <p:cNvSpPr>
            <a:spLocks noGrp="1"/>
          </p:cNvSpPr>
          <p:nvPr>
            <p:ph type="title"/>
          </p:nvPr>
        </p:nvSpPr>
        <p:spPr/>
        <p:txBody>
          <a:bodyPr/>
          <a:lstStyle/>
          <a:p>
            <a:r>
              <a:rPr lang="zh-CN" altLang="en-US" dirty="0"/>
              <a:t>附件分组的功能特性</a:t>
            </a:r>
          </a:p>
        </p:txBody>
      </p:sp>
      <p:sp>
        <p:nvSpPr>
          <p:cNvPr id="4" name="副标题 3"/>
          <p:cNvSpPr>
            <a:spLocks noGrp="1"/>
          </p:cNvSpPr>
          <p:nvPr>
            <p:ph type="subTitle" idx="15"/>
          </p:nvPr>
        </p:nvSpPr>
        <p:spPr/>
        <p:txBody>
          <a:bodyPr/>
          <a:lstStyle/>
          <a:p>
            <a:r>
              <a:rPr lang="zh-CN" altLang="en-US" dirty="0" smtClean="0"/>
              <a:t>移除附件</a:t>
            </a:r>
            <a:endParaRPr lang="zh-CN" altLang="en-US"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268760"/>
            <a:ext cx="6800850"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784737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19456" y="4221088"/>
            <a:ext cx="8699737" cy="2448272"/>
          </a:xfrm>
        </p:spPr>
        <p:txBody>
          <a:bodyPr/>
          <a:lstStyle/>
          <a:p>
            <a:r>
              <a:rPr lang="en-US" altLang="zh-CN" sz="1800" dirty="0">
                <a:latin typeface="微软雅黑" panose="020B0503020204020204" pitchFamily="34" charset="-122"/>
                <a:ea typeface="微软雅黑" panose="020B0503020204020204" pitchFamily="34" charset="-122"/>
              </a:rPr>
              <a:t>Transition</a:t>
            </a:r>
            <a:r>
              <a:rPr lang="zh-CN" altLang="en-US" sz="1800" dirty="0">
                <a:latin typeface="微软雅黑" panose="020B0503020204020204" pitchFamily="34" charset="-122"/>
                <a:ea typeface="微软雅黑" panose="020B0503020204020204" pitchFamily="34" charset="-122"/>
              </a:rPr>
              <a:t>触发器</a:t>
            </a:r>
          </a:p>
          <a:p>
            <a:pPr lvl="1"/>
            <a:r>
              <a:rPr lang="zh-CN" altLang="en-US" sz="1600" dirty="0" smtClean="0">
                <a:latin typeface="微软雅黑" panose="020B0503020204020204" pitchFamily="34" charset="-122"/>
                <a:ea typeface="微软雅黑" panose="020B0503020204020204" pitchFamily="34" charset="-122"/>
              </a:rPr>
              <a:t>在框架的流程配置中，可以配置某个人工流程节点，在触发</a:t>
            </a:r>
            <a:r>
              <a:rPr lang="en-US" altLang="zh-CN" sz="1600" dirty="0" smtClean="0">
                <a:latin typeface="微软雅黑" panose="020B0503020204020204" pitchFamily="34" charset="-122"/>
                <a:ea typeface="微软雅黑" panose="020B0503020204020204" pitchFamily="34" charset="-122"/>
              </a:rPr>
              <a:t>Transition</a:t>
            </a:r>
            <a:r>
              <a:rPr lang="zh-CN" altLang="en-US" sz="1600" dirty="0" smtClean="0">
                <a:latin typeface="微软雅黑" panose="020B0503020204020204" pitchFamily="34" charset="-122"/>
                <a:ea typeface="微软雅黑" panose="020B0503020204020204" pitchFamily="34" charset="-122"/>
              </a:rPr>
              <a:t>时，执行框架预留的接口实现类（一个</a:t>
            </a:r>
            <a:r>
              <a:rPr lang="en-US" altLang="zh-CN" sz="1600" dirty="0" smtClean="0">
                <a:latin typeface="微软雅黑" panose="020B0503020204020204" pitchFamily="34" charset="-122"/>
                <a:ea typeface="微软雅黑" panose="020B0503020204020204" pitchFamily="34" charset="-122"/>
              </a:rPr>
              <a:t>Transition</a:t>
            </a:r>
            <a:r>
              <a:rPr lang="zh-CN" altLang="en-US" sz="1600" dirty="0" smtClean="0">
                <a:latin typeface="微软雅黑" panose="020B0503020204020204" pitchFamily="34" charset="-122"/>
                <a:ea typeface="微软雅黑" panose="020B0503020204020204" pitchFamily="34" charset="-122"/>
              </a:rPr>
              <a:t>可以配置一到多个实现类）中的逻辑，从而实现将</a:t>
            </a:r>
            <a:r>
              <a:rPr lang="en-US" altLang="zh-CN" sz="1600" dirty="0" smtClean="0">
                <a:latin typeface="微软雅黑" panose="020B0503020204020204" pitchFamily="34" charset="-122"/>
                <a:ea typeface="微软雅黑" panose="020B0503020204020204" pitchFamily="34" charset="-122"/>
              </a:rPr>
              <a:t>Transition</a:t>
            </a:r>
            <a:r>
              <a:rPr lang="zh-CN" altLang="en-US" sz="1600" dirty="0" smtClean="0">
                <a:latin typeface="微软雅黑" panose="020B0503020204020204" pitchFamily="34" charset="-122"/>
                <a:ea typeface="微软雅黑" panose="020B0503020204020204" pitchFamily="34" charset="-122"/>
              </a:rPr>
              <a:t>代码从流程模板中转移到</a:t>
            </a:r>
            <a:r>
              <a:rPr lang="en-US" altLang="zh-CN" sz="1600" dirty="0" smtClean="0">
                <a:latin typeface="微软雅黑" panose="020B0503020204020204" pitchFamily="34" charset="-122"/>
                <a:ea typeface="微软雅黑" panose="020B0503020204020204" pitchFamily="34" charset="-122"/>
              </a:rPr>
              <a:t>Java Class</a:t>
            </a:r>
            <a:r>
              <a:rPr lang="zh-CN" altLang="en-US" sz="1600" dirty="0" smtClean="0">
                <a:latin typeface="微软雅黑" panose="020B0503020204020204" pitchFamily="34" charset="-122"/>
                <a:ea typeface="微软雅黑" panose="020B0503020204020204" pitchFamily="34" charset="-122"/>
              </a:rPr>
              <a:t>中，并提供更好的可配置和扩展性</a:t>
            </a:r>
            <a:endParaRPr lang="en-US" altLang="zh-CN" sz="1600" dirty="0" smtClean="0">
              <a:latin typeface="微软雅黑" panose="020B0503020204020204" pitchFamily="34" charset="-122"/>
              <a:ea typeface="微软雅黑" panose="020B0503020204020204" pitchFamily="34" charset="-122"/>
            </a:endParaRPr>
          </a:p>
          <a:p>
            <a:pPr lvl="1"/>
            <a:r>
              <a:rPr lang="zh-CN" altLang="en-US" sz="1600" dirty="0" smtClean="0">
                <a:latin typeface="微软雅黑" panose="020B0503020204020204" pitchFamily="34" charset="-122"/>
                <a:ea typeface="微软雅黑" panose="020B0503020204020204" pitchFamily="34" charset="-122"/>
              </a:rPr>
              <a:t>可以用来实现：</a:t>
            </a:r>
            <a:r>
              <a:rPr lang="en-US" altLang="zh-CN" sz="1600" dirty="0" smtClean="0">
                <a:latin typeface="微软雅黑" panose="020B0503020204020204" pitchFamily="34" charset="-122"/>
                <a:ea typeface="微软雅黑" panose="020B0503020204020204" pitchFamily="34" charset="-122"/>
              </a:rPr>
              <a:t>1</a:t>
            </a:r>
            <a:r>
              <a:rPr lang="zh-CN" altLang="en-US" sz="1600" dirty="0" smtClean="0">
                <a:latin typeface="微软雅黑" panose="020B0503020204020204" pitchFamily="34" charset="-122"/>
                <a:ea typeface="微软雅黑" panose="020B0503020204020204" pitchFamily="34" charset="-122"/>
              </a:rPr>
              <a:t>）完成任务时验证数据齐套性的检查；</a:t>
            </a:r>
            <a:r>
              <a:rPr lang="en-US" altLang="zh-CN" sz="1600" dirty="0" smtClean="0">
                <a:latin typeface="微软雅黑" panose="020B0503020204020204" pitchFamily="34" charset="-122"/>
                <a:ea typeface="微软雅黑" panose="020B0503020204020204" pitchFamily="34" charset="-122"/>
              </a:rPr>
              <a:t>2</a:t>
            </a:r>
            <a:r>
              <a:rPr lang="zh-CN" altLang="en-US" sz="1600" dirty="0" smtClean="0">
                <a:latin typeface="微软雅黑" panose="020B0503020204020204" pitchFamily="34" charset="-122"/>
                <a:ea typeface="微软雅黑" panose="020B0503020204020204" pitchFamily="34" charset="-122"/>
              </a:rPr>
              <a:t>）启动某个流程节点前的初始化工作</a:t>
            </a:r>
            <a:endParaRPr lang="en-US" altLang="zh-CN" sz="1600" dirty="0" smtClean="0">
              <a:latin typeface="微软雅黑" panose="020B0503020204020204" pitchFamily="34" charset="-122"/>
              <a:ea typeface="微软雅黑" panose="020B0503020204020204" pitchFamily="34" charset="-122"/>
            </a:endParaRPr>
          </a:p>
          <a:p>
            <a:r>
              <a:rPr lang="zh-CN" altLang="en-US" sz="1800" dirty="0" smtClean="0">
                <a:latin typeface="微软雅黑" panose="020B0503020204020204" pitchFamily="34" charset="-122"/>
                <a:ea typeface="微软雅黑" panose="020B0503020204020204" pitchFamily="34" charset="-122"/>
              </a:rPr>
              <a:t>预留的</a:t>
            </a:r>
            <a:r>
              <a:rPr lang="en-US" altLang="zh-CN" sz="1800" dirty="0" smtClean="0">
                <a:latin typeface="微软雅黑" panose="020B0503020204020204" pitchFamily="34" charset="-122"/>
                <a:ea typeface="微软雅黑" panose="020B0503020204020204" pitchFamily="34" charset="-122"/>
              </a:rPr>
              <a:t>Java</a:t>
            </a:r>
            <a:r>
              <a:rPr lang="zh-CN" altLang="en-US" sz="1800" dirty="0" smtClean="0">
                <a:latin typeface="微软雅黑" panose="020B0503020204020204" pitchFamily="34" charset="-122"/>
                <a:ea typeface="微软雅黑" panose="020B0503020204020204" pitchFamily="34" charset="-122"/>
              </a:rPr>
              <a:t>接口定义</a:t>
            </a:r>
            <a:endParaRPr lang="en-US" altLang="zh-CN" sz="1800" dirty="0" smtClean="0">
              <a:latin typeface="微软雅黑" panose="020B0503020204020204" pitchFamily="34" charset="-122"/>
              <a:ea typeface="微软雅黑" panose="020B0503020204020204" pitchFamily="34" charset="-122"/>
            </a:endParaRPr>
          </a:p>
          <a:p>
            <a:pPr lvl="1"/>
            <a:r>
              <a:rPr lang="en-US" altLang="zh-CN" sz="1600" dirty="0" err="1" smtClean="0">
                <a:latin typeface="微软雅黑" panose="020B0503020204020204" pitchFamily="34" charset="-122"/>
                <a:ea typeface="微软雅黑" panose="020B0503020204020204" pitchFamily="34" charset="-122"/>
              </a:rPr>
              <a:t>com.ptc.xworks.workflow.WorkflowTransitionTrigger</a:t>
            </a:r>
            <a:endParaRPr lang="zh-CN" altLang="en-US" sz="160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lang="zh-CN" altLang="en-US" dirty="0" smtClean="0"/>
              <a:t>框架的其他非界面可见的功能特性</a:t>
            </a:r>
            <a:endParaRPr lang="zh-CN" altLang="en-US" dirty="0"/>
          </a:p>
        </p:txBody>
      </p:sp>
      <p:sp>
        <p:nvSpPr>
          <p:cNvPr id="4" name="副标题 3"/>
          <p:cNvSpPr>
            <a:spLocks noGrp="1"/>
          </p:cNvSpPr>
          <p:nvPr>
            <p:ph type="subTitle" idx="15"/>
          </p:nvPr>
        </p:nvSpPr>
        <p:spPr/>
        <p:txBody>
          <a:bodyPr/>
          <a:lstStyle/>
          <a:p>
            <a:r>
              <a:rPr lang="zh-CN" altLang="en-US" dirty="0" smtClean="0"/>
              <a:t>人工节点的</a:t>
            </a:r>
            <a:r>
              <a:rPr lang="en-US" altLang="zh-CN" dirty="0" smtClean="0"/>
              <a:t>Transition</a:t>
            </a:r>
            <a:r>
              <a:rPr lang="zh-CN" altLang="en-US" dirty="0" smtClean="0"/>
              <a:t>触发器</a:t>
            </a:r>
            <a:endParaRPr lang="zh-CN" altLang="en-US"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19" y="1268760"/>
            <a:ext cx="5125559" cy="2880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0372768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latin typeface="微软雅黑" panose="020B0503020204020204" pitchFamily="34" charset="-122"/>
                <a:ea typeface="微软雅黑" panose="020B0503020204020204" pitchFamily="34" charset="-122"/>
              </a:rPr>
              <a:t>完成</a:t>
            </a:r>
            <a:r>
              <a:rPr lang="en-US" altLang="zh-CN" dirty="0" err="1" smtClean="0">
                <a:latin typeface="微软雅黑" panose="020B0503020204020204" pitchFamily="34" charset="-122"/>
                <a:ea typeface="微软雅黑" panose="020B0503020204020204" pitchFamily="34" charset="-122"/>
              </a:rPr>
              <a:t>WorkItem</a:t>
            </a:r>
            <a:r>
              <a:rPr lang="zh-CN" altLang="en-US" dirty="0" smtClean="0">
                <a:latin typeface="微软雅黑" panose="020B0503020204020204" pitchFamily="34" charset="-122"/>
                <a:ea typeface="微软雅黑" panose="020B0503020204020204" pitchFamily="34" charset="-122"/>
              </a:rPr>
              <a:t>时的回调接口</a:t>
            </a:r>
            <a:endParaRPr lang="en-US" altLang="zh-CN" dirty="0" smtClean="0">
              <a:latin typeface="微软雅黑" panose="020B0503020204020204" pitchFamily="34" charset="-122"/>
              <a:ea typeface="微软雅黑" panose="020B0503020204020204" pitchFamily="34" charset="-122"/>
            </a:endParaRPr>
          </a:p>
          <a:p>
            <a:pPr lvl="1"/>
            <a:r>
              <a:rPr lang="zh-CN" altLang="en-US" dirty="0" smtClean="0">
                <a:latin typeface="微软雅黑" panose="020B0503020204020204" pitchFamily="34" charset="-122"/>
                <a:ea typeface="微软雅黑" panose="020B0503020204020204" pitchFamily="34" charset="-122"/>
              </a:rPr>
              <a:t>在完成</a:t>
            </a:r>
            <a:r>
              <a:rPr lang="en-US" altLang="zh-CN" dirty="0" err="1" smtClean="0">
                <a:latin typeface="微软雅黑" panose="020B0503020204020204" pitchFamily="34" charset="-122"/>
                <a:ea typeface="微软雅黑" panose="020B0503020204020204" pitchFamily="34" charset="-122"/>
              </a:rPr>
              <a:t>WorkItem</a:t>
            </a:r>
            <a:r>
              <a:rPr lang="zh-CN" altLang="en-US" dirty="0" smtClean="0">
                <a:latin typeface="微软雅黑" panose="020B0503020204020204" pitchFamily="34" charset="-122"/>
                <a:ea typeface="微软雅黑" panose="020B0503020204020204" pitchFamily="34" charset="-122"/>
              </a:rPr>
              <a:t>时，可以根据配置，自动调用预留接口的具体</a:t>
            </a:r>
            <a:r>
              <a:rPr lang="en-US" altLang="zh-CN" dirty="0" smtClean="0">
                <a:latin typeface="微软雅黑" panose="020B0503020204020204" pitchFamily="34" charset="-122"/>
                <a:ea typeface="微软雅黑" panose="020B0503020204020204" pitchFamily="34" charset="-122"/>
              </a:rPr>
              <a:t>Java</a:t>
            </a:r>
            <a:r>
              <a:rPr lang="zh-CN" altLang="en-US" dirty="0" smtClean="0">
                <a:latin typeface="微软雅黑" panose="020B0503020204020204" pitchFamily="34" charset="-122"/>
                <a:ea typeface="微软雅黑" panose="020B0503020204020204" pitchFamily="34" charset="-122"/>
              </a:rPr>
              <a:t>实现类</a:t>
            </a:r>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预留的</a:t>
            </a:r>
            <a:r>
              <a:rPr lang="en-US" altLang="zh-CN" dirty="0" smtClean="0">
                <a:latin typeface="微软雅黑" panose="020B0503020204020204" pitchFamily="34" charset="-122"/>
                <a:ea typeface="微软雅黑" panose="020B0503020204020204" pitchFamily="34" charset="-122"/>
              </a:rPr>
              <a:t>Java</a:t>
            </a:r>
            <a:r>
              <a:rPr lang="zh-CN" altLang="en-US" dirty="0" smtClean="0">
                <a:latin typeface="微软雅黑" panose="020B0503020204020204" pitchFamily="34" charset="-122"/>
                <a:ea typeface="微软雅黑" panose="020B0503020204020204" pitchFamily="34" charset="-122"/>
              </a:rPr>
              <a:t>接口定义</a:t>
            </a:r>
            <a:endParaRPr lang="en-US" altLang="zh-CN" dirty="0" smtClean="0">
              <a:latin typeface="微软雅黑" panose="020B0503020204020204" pitchFamily="34" charset="-122"/>
              <a:ea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rPr>
              <a:t>com.ptc.xworks.workflow.CompleteWorkItemCallback</a:t>
            </a:r>
            <a:endParaRPr lang="zh-CN" altLang="en-US"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lang="zh-CN" altLang="en-US" dirty="0" smtClean="0"/>
              <a:t>框架的其他非界面可见的功能特性</a:t>
            </a:r>
            <a:endParaRPr lang="zh-CN" altLang="en-US" dirty="0"/>
          </a:p>
        </p:txBody>
      </p:sp>
      <p:sp>
        <p:nvSpPr>
          <p:cNvPr id="4" name="副标题 3"/>
          <p:cNvSpPr>
            <a:spLocks noGrp="1"/>
          </p:cNvSpPr>
          <p:nvPr>
            <p:ph type="subTitle" idx="15"/>
          </p:nvPr>
        </p:nvSpPr>
        <p:spPr/>
        <p:txBody>
          <a:bodyPr/>
          <a:lstStyle/>
          <a:p>
            <a:r>
              <a:rPr lang="zh-CN" altLang="en-US" dirty="0" smtClean="0"/>
              <a:t>完成</a:t>
            </a:r>
            <a:r>
              <a:rPr lang="en-US" altLang="zh-CN" dirty="0" err="1" smtClean="0"/>
              <a:t>WorkItem</a:t>
            </a:r>
            <a:r>
              <a:rPr lang="zh-CN" altLang="en-US" dirty="0" smtClean="0"/>
              <a:t>的</a:t>
            </a:r>
            <a:r>
              <a:rPr lang="en-US" altLang="zh-CN" dirty="0" smtClean="0"/>
              <a:t>Callback</a:t>
            </a:r>
            <a:endParaRPr lang="zh-CN" altLang="en-US" dirty="0"/>
          </a:p>
        </p:txBody>
      </p:sp>
    </p:spTree>
    <p:extLst>
      <p:ext uri="{BB962C8B-B14F-4D97-AF65-F5344CB8AC3E}">
        <p14:creationId xmlns:p14="http://schemas.microsoft.com/office/powerpoint/2010/main" val="343274101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5"/>
          </p:nvPr>
        </p:nvSpPr>
        <p:spPr/>
        <p:txBody>
          <a:bodyPr/>
          <a:lstStyle/>
          <a:p>
            <a:endParaRPr lang="zh-CN" altLang="en-US"/>
          </a:p>
        </p:txBody>
      </p:sp>
      <p:sp>
        <p:nvSpPr>
          <p:cNvPr id="3" name="标题 2"/>
          <p:cNvSpPr>
            <a:spLocks noGrp="1"/>
          </p:cNvSpPr>
          <p:nvPr>
            <p:ph type="title"/>
          </p:nvPr>
        </p:nvSpPr>
        <p:spPr/>
        <p:txBody>
          <a:bodyPr/>
          <a:lstStyle/>
          <a:p>
            <a:r>
              <a:rPr lang="en-US" altLang="zh-CN" dirty="0" err="1" smtClean="0">
                <a:latin typeface="微软雅黑" panose="020B0503020204020204" pitchFamily="34" charset="-122"/>
                <a:ea typeface="微软雅黑" panose="020B0503020204020204" pitchFamily="34" charset="-122"/>
              </a:rPr>
              <a:t>XWorks</a:t>
            </a:r>
            <a:r>
              <a:rPr lang="zh-CN" altLang="en-US" dirty="0" smtClean="0">
                <a:latin typeface="微软雅黑" panose="020B0503020204020204" pitchFamily="34" charset="-122"/>
                <a:ea typeface="微软雅黑" panose="020B0503020204020204" pitchFamily="34" charset="-122"/>
              </a:rPr>
              <a:t>框架功能特性介绍</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1729958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sp>
        <p:nvSpPr>
          <p:cNvPr id="4" name="副标题 3"/>
          <p:cNvSpPr>
            <a:spLocks noGrp="1"/>
          </p:cNvSpPr>
          <p:nvPr>
            <p:ph type="subTitle" idx="15"/>
          </p:nvPr>
        </p:nvSpPr>
        <p:spPr/>
        <p:txBody>
          <a:bodyPr/>
          <a:lstStyle/>
          <a:p>
            <a:endParaRPr lang="zh-CN" altLang="en-US"/>
          </a:p>
        </p:txBody>
      </p:sp>
    </p:spTree>
    <p:extLst>
      <p:ext uri="{BB962C8B-B14F-4D97-AF65-F5344CB8AC3E}">
        <p14:creationId xmlns:p14="http://schemas.microsoft.com/office/powerpoint/2010/main" val="338324043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5"/>
          <p:cNvSpPr>
            <a:spLocks noGrp="1"/>
          </p:cNvSpPr>
          <p:nvPr>
            <p:ph type="subTitle" idx="15"/>
          </p:nvPr>
        </p:nvSpPr>
        <p:spPr/>
        <p:txBody>
          <a:bodyPr/>
          <a:lstStyle/>
          <a:p>
            <a:endParaRPr lang="zh-CN" altLang="en-US"/>
          </a:p>
        </p:txBody>
      </p:sp>
      <p:sp>
        <p:nvSpPr>
          <p:cNvPr id="5" name="标题 4"/>
          <p:cNvSpPr>
            <a:spLocks noGrp="1"/>
          </p:cNvSpPr>
          <p:nvPr>
            <p:ph type="title"/>
          </p:nvPr>
        </p:nvSpPr>
        <p:spPr/>
        <p:txBody>
          <a:bodyPr/>
          <a:lstStyle/>
          <a:p>
            <a:r>
              <a:rPr lang="en-US" altLang="zh-CN" dirty="0" err="1" smtClean="0"/>
              <a:t>XWorks</a:t>
            </a:r>
            <a:r>
              <a:rPr lang="zh-CN" altLang="en-US" dirty="0" smtClean="0"/>
              <a:t>框架的技术特性</a:t>
            </a:r>
            <a:endParaRPr lang="zh-CN" altLang="en-US" dirty="0"/>
          </a:p>
        </p:txBody>
      </p:sp>
    </p:spTree>
    <p:extLst>
      <p:ext uri="{BB962C8B-B14F-4D97-AF65-F5344CB8AC3E}">
        <p14:creationId xmlns:p14="http://schemas.microsoft.com/office/powerpoint/2010/main" val="238692742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sz="1600" dirty="0" smtClean="0">
                <a:latin typeface="微软雅黑" panose="020B0503020204020204" pitchFamily="34" charset="-122"/>
                <a:ea typeface="微软雅黑" panose="020B0503020204020204" pitchFamily="34" charset="-122"/>
              </a:rPr>
              <a:t>数据存储层技术特性</a:t>
            </a:r>
            <a:endParaRPr lang="en-US" altLang="zh-CN" sz="1600" dirty="0" smtClean="0">
              <a:latin typeface="微软雅黑" panose="020B0503020204020204" pitchFamily="34" charset="-122"/>
              <a:ea typeface="微软雅黑" panose="020B0503020204020204" pitchFamily="34" charset="-122"/>
            </a:endParaRPr>
          </a:p>
          <a:p>
            <a:pPr lvl="1"/>
            <a:r>
              <a:rPr lang="zh-CN" altLang="en-US" sz="1600" dirty="0" smtClean="0">
                <a:latin typeface="微软雅黑" panose="020B0503020204020204" pitchFamily="34" charset="-122"/>
                <a:ea typeface="微软雅黑" panose="020B0503020204020204" pitchFamily="34" charset="-122"/>
              </a:rPr>
              <a:t>无需建模</a:t>
            </a:r>
            <a:r>
              <a:rPr lang="en-US" altLang="zh-CN" sz="1600" dirty="0" err="1" smtClean="0">
                <a:latin typeface="微软雅黑" panose="020B0503020204020204" pitchFamily="34" charset="-122"/>
                <a:ea typeface="微软雅黑" panose="020B0503020204020204" pitchFamily="34" charset="-122"/>
              </a:rPr>
              <a:t>Windchill</a:t>
            </a:r>
            <a:r>
              <a:rPr lang="zh-CN" altLang="en-US" sz="1600" dirty="0" smtClean="0">
                <a:latin typeface="微软雅黑" panose="020B0503020204020204" pitchFamily="34" charset="-122"/>
                <a:ea typeface="微软雅黑" panose="020B0503020204020204" pitchFamily="34" charset="-122"/>
              </a:rPr>
              <a:t>对象等复杂的开发模式，基于</a:t>
            </a:r>
            <a:r>
              <a:rPr lang="en-US" altLang="zh-CN" sz="1600" dirty="0" smtClean="0">
                <a:latin typeface="微软雅黑" panose="020B0503020204020204" pitchFamily="34" charset="-122"/>
                <a:ea typeface="微软雅黑" panose="020B0503020204020204" pitchFamily="34" charset="-122"/>
              </a:rPr>
              <a:t>POJO</a:t>
            </a:r>
            <a:r>
              <a:rPr lang="zh-CN" altLang="en-US" sz="1600" dirty="0" smtClean="0">
                <a:latin typeface="微软雅黑" panose="020B0503020204020204" pitchFamily="34" charset="-122"/>
                <a:ea typeface="微软雅黑" panose="020B0503020204020204" pitchFamily="34" charset="-122"/>
              </a:rPr>
              <a:t>（</a:t>
            </a:r>
            <a:r>
              <a:rPr lang="en-US" altLang="zh-CN" sz="1600" dirty="0" smtClean="0">
                <a:latin typeface="微软雅黑" panose="020B0503020204020204" pitchFamily="34" charset="-122"/>
                <a:ea typeface="微软雅黑" panose="020B0503020204020204" pitchFamily="34" charset="-122"/>
              </a:rPr>
              <a:t>JavaBean</a:t>
            </a:r>
            <a:r>
              <a:rPr lang="zh-CN" altLang="en-US" sz="1600" dirty="0" smtClean="0">
                <a:latin typeface="微软雅黑" panose="020B0503020204020204" pitchFamily="34" charset="-122"/>
                <a:ea typeface="微软雅黑" panose="020B0503020204020204" pitchFamily="34" charset="-122"/>
              </a:rPr>
              <a:t>）来进行数据的存储；</a:t>
            </a:r>
            <a:endParaRPr lang="en-US" altLang="zh-CN" sz="1600" dirty="0" smtClean="0">
              <a:latin typeface="微软雅黑" panose="020B0503020204020204" pitchFamily="34" charset="-122"/>
              <a:ea typeface="微软雅黑" panose="020B0503020204020204" pitchFamily="34" charset="-122"/>
            </a:endParaRPr>
          </a:p>
          <a:p>
            <a:pPr lvl="1"/>
            <a:r>
              <a:rPr lang="en-US" altLang="zh-CN" sz="1600" dirty="0" smtClean="0">
                <a:latin typeface="微软雅黑" panose="020B0503020204020204" pitchFamily="34" charset="-122"/>
                <a:ea typeface="微软雅黑" panose="020B0503020204020204" pitchFamily="34" charset="-122"/>
              </a:rPr>
              <a:t>POJO</a:t>
            </a:r>
            <a:r>
              <a:rPr lang="zh-CN" altLang="en-US" sz="1600" dirty="0" smtClean="0">
                <a:latin typeface="微软雅黑" panose="020B0503020204020204" pitchFamily="34" charset="-122"/>
                <a:ea typeface="微软雅黑" panose="020B0503020204020204" pitchFamily="34" charset="-122"/>
              </a:rPr>
              <a:t>的对象属性既支持使用序列化后的</a:t>
            </a:r>
            <a:r>
              <a:rPr lang="en-US" altLang="zh-CN" sz="1600" dirty="0" smtClean="0">
                <a:latin typeface="微软雅黑" panose="020B0503020204020204" pitchFamily="34" charset="-122"/>
                <a:ea typeface="微软雅黑" panose="020B0503020204020204" pitchFamily="34" charset="-122"/>
              </a:rPr>
              <a:t>XML</a:t>
            </a:r>
            <a:r>
              <a:rPr lang="zh-CN" altLang="en-US" sz="1600" dirty="0" smtClean="0">
                <a:latin typeface="微软雅黑" panose="020B0503020204020204" pitchFamily="34" charset="-122"/>
                <a:ea typeface="微软雅黑" panose="020B0503020204020204" pitchFamily="34" charset="-122"/>
              </a:rPr>
              <a:t>保存到数据库，也支持保存到数据库表字段，基于配置决定某个属性是保存到</a:t>
            </a:r>
            <a:r>
              <a:rPr lang="en-US" altLang="zh-CN" sz="1600" dirty="0" smtClean="0">
                <a:latin typeface="微软雅黑" panose="020B0503020204020204" pitchFamily="34" charset="-122"/>
                <a:ea typeface="微软雅黑" panose="020B0503020204020204" pitchFamily="34" charset="-122"/>
              </a:rPr>
              <a:t>XM</a:t>
            </a:r>
            <a:r>
              <a:rPr lang="zh-CN" altLang="en-US" sz="1600" dirty="0" smtClean="0">
                <a:latin typeface="微软雅黑" panose="020B0503020204020204" pitchFamily="34" charset="-122"/>
                <a:ea typeface="微软雅黑" panose="020B0503020204020204" pitchFamily="34" charset="-122"/>
              </a:rPr>
              <a:t>中</a:t>
            </a:r>
            <a:r>
              <a:rPr lang="en-US" altLang="zh-CN" sz="1600" dirty="0" smtClean="0">
                <a:latin typeface="微软雅黑" panose="020B0503020204020204" pitchFamily="34" charset="-122"/>
                <a:ea typeface="微软雅黑" panose="020B0503020204020204" pitchFamily="34" charset="-122"/>
              </a:rPr>
              <a:t>L</a:t>
            </a:r>
            <a:r>
              <a:rPr lang="zh-CN" altLang="en-US" sz="1600" dirty="0" smtClean="0">
                <a:latin typeface="微软雅黑" panose="020B0503020204020204" pitchFamily="34" charset="-122"/>
                <a:ea typeface="微软雅黑" panose="020B0503020204020204" pitchFamily="34" charset="-122"/>
              </a:rPr>
              <a:t>还是表字段。优点：既可保证关键属性的查询的性能；也可以灵活的扩充属性；</a:t>
            </a:r>
            <a:endParaRPr lang="en-US" altLang="zh-CN" sz="1600" dirty="0" smtClean="0">
              <a:latin typeface="微软雅黑" panose="020B0503020204020204" pitchFamily="34" charset="-122"/>
              <a:ea typeface="微软雅黑" panose="020B0503020204020204" pitchFamily="34" charset="-122"/>
            </a:endParaRPr>
          </a:p>
          <a:p>
            <a:pPr lvl="1"/>
            <a:r>
              <a:rPr lang="zh-CN" altLang="en-US" sz="1600" dirty="0" smtClean="0">
                <a:latin typeface="微软雅黑" panose="020B0503020204020204" pitchFamily="34" charset="-122"/>
                <a:ea typeface="微软雅黑" panose="020B0503020204020204" pitchFamily="34" charset="-122"/>
              </a:rPr>
              <a:t>自动的基于配置的</a:t>
            </a:r>
            <a:r>
              <a:rPr lang="en-US" altLang="zh-CN" sz="1600" dirty="0" smtClean="0">
                <a:latin typeface="微软雅黑" panose="020B0503020204020204" pitchFamily="34" charset="-122"/>
                <a:ea typeface="微软雅黑" panose="020B0503020204020204" pitchFamily="34" charset="-122"/>
              </a:rPr>
              <a:t>Java</a:t>
            </a:r>
            <a:r>
              <a:rPr lang="zh-CN" altLang="en-US" sz="1600" dirty="0" smtClean="0">
                <a:latin typeface="微软雅黑" panose="020B0503020204020204" pitchFamily="34" charset="-122"/>
                <a:ea typeface="微软雅黑" panose="020B0503020204020204" pitchFamily="34" charset="-122"/>
              </a:rPr>
              <a:t>对象到数据库表的映射，框架提供数据操作接口</a:t>
            </a:r>
            <a:r>
              <a:rPr lang="en-US" altLang="zh-CN" sz="1600" dirty="0" smtClean="0">
                <a:latin typeface="微软雅黑" panose="020B0503020204020204" pitchFamily="34" charset="-122"/>
                <a:ea typeface="微软雅黑" panose="020B0503020204020204" pitchFamily="34" charset="-122"/>
              </a:rPr>
              <a:t>API</a:t>
            </a:r>
            <a:r>
              <a:rPr lang="zh-CN" altLang="en-US" sz="1600" dirty="0">
                <a:latin typeface="微软雅黑" panose="020B0503020204020204" pitchFamily="34" charset="-122"/>
                <a:ea typeface="微软雅黑" panose="020B0503020204020204" pitchFamily="34" charset="-122"/>
              </a:rPr>
              <a:t>供</a:t>
            </a:r>
            <a:r>
              <a:rPr lang="zh-CN" altLang="en-US" sz="1600" dirty="0" smtClean="0">
                <a:latin typeface="微软雅黑" panose="020B0503020204020204" pitchFamily="34" charset="-122"/>
                <a:ea typeface="微软雅黑" panose="020B0503020204020204" pitchFamily="34" charset="-122"/>
              </a:rPr>
              <a:t>开发人员进行数据的创建、修改、删除和搜索，无需直接访问数据库；</a:t>
            </a:r>
            <a:endParaRPr lang="en-US" altLang="zh-CN" sz="1600" dirty="0" smtClean="0">
              <a:latin typeface="微软雅黑" panose="020B0503020204020204" pitchFamily="34" charset="-122"/>
              <a:ea typeface="微软雅黑" panose="020B0503020204020204" pitchFamily="34" charset="-122"/>
            </a:endParaRPr>
          </a:p>
          <a:p>
            <a:pPr lvl="1"/>
            <a:r>
              <a:rPr lang="zh-CN" altLang="en-US" sz="1600" dirty="0" smtClean="0">
                <a:latin typeface="微软雅黑" panose="020B0503020204020204" pitchFamily="34" charset="-122"/>
                <a:ea typeface="微软雅黑" panose="020B0503020204020204" pitchFamily="34" charset="-122"/>
              </a:rPr>
              <a:t>支持自动的将复杂的一对多的</a:t>
            </a:r>
            <a:r>
              <a:rPr lang="en-US" altLang="zh-CN" sz="1600" dirty="0" smtClean="0">
                <a:latin typeface="微软雅黑" panose="020B0503020204020204" pitchFamily="34" charset="-122"/>
                <a:ea typeface="微软雅黑" panose="020B0503020204020204" pitchFamily="34" charset="-122"/>
              </a:rPr>
              <a:t>Java</a:t>
            </a:r>
            <a:r>
              <a:rPr lang="zh-CN" altLang="en-US" sz="1600" dirty="0" smtClean="0">
                <a:latin typeface="微软雅黑" panose="020B0503020204020204" pitchFamily="34" charset="-122"/>
                <a:ea typeface="微软雅黑" panose="020B0503020204020204" pitchFamily="34" charset="-122"/>
              </a:rPr>
              <a:t>对象分拆为多行数据库记录，从数据库读取时自动组装。优点：可对数据进行细粒度的操作；</a:t>
            </a:r>
            <a:endParaRPr lang="en-US" altLang="zh-CN" sz="1600" dirty="0" smtClean="0">
              <a:latin typeface="微软雅黑" panose="020B0503020204020204" pitchFamily="34" charset="-122"/>
              <a:ea typeface="微软雅黑" panose="020B0503020204020204" pitchFamily="34" charset="-122"/>
            </a:endParaRPr>
          </a:p>
          <a:p>
            <a:pPr lvl="1"/>
            <a:r>
              <a:rPr lang="zh-CN" altLang="en-US" sz="1600" dirty="0" smtClean="0">
                <a:latin typeface="微软雅黑" panose="020B0503020204020204" pitchFamily="34" charset="-122"/>
                <a:ea typeface="微软雅黑" panose="020B0503020204020204" pitchFamily="34" charset="-122"/>
              </a:rPr>
              <a:t>所有配置基于</a:t>
            </a:r>
            <a:r>
              <a:rPr lang="en-US" altLang="zh-CN" sz="1600" dirty="0" smtClean="0">
                <a:latin typeface="微软雅黑" panose="020B0503020204020204" pitchFamily="34" charset="-122"/>
                <a:ea typeface="微软雅黑" panose="020B0503020204020204" pitchFamily="34" charset="-122"/>
              </a:rPr>
              <a:t>Java Annotation</a:t>
            </a:r>
            <a:r>
              <a:rPr lang="zh-CN" altLang="en-US" sz="1600" dirty="0" smtClean="0">
                <a:latin typeface="微软雅黑" panose="020B0503020204020204" pitchFamily="34" charset="-122"/>
                <a:ea typeface="微软雅黑" panose="020B0503020204020204" pitchFamily="34" charset="-122"/>
              </a:rPr>
              <a:t>实现，配置工作量小，出错几率小；</a:t>
            </a:r>
            <a:endParaRPr lang="en-US" altLang="zh-CN" sz="1600" dirty="0" smtClean="0">
              <a:latin typeface="微软雅黑" panose="020B0503020204020204" pitchFamily="34" charset="-122"/>
              <a:ea typeface="微软雅黑" panose="020B0503020204020204" pitchFamily="34" charset="-122"/>
            </a:endParaRPr>
          </a:p>
          <a:p>
            <a:r>
              <a:rPr lang="en-US" altLang="zh-CN" sz="1600" dirty="0" smtClean="0">
                <a:latin typeface="微软雅黑" panose="020B0503020204020204" pitchFamily="34" charset="-122"/>
                <a:ea typeface="微软雅黑" panose="020B0503020204020204" pitchFamily="34" charset="-122"/>
              </a:rPr>
              <a:t>UI</a:t>
            </a:r>
            <a:r>
              <a:rPr lang="zh-CN" altLang="en-US" sz="1600" dirty="0" smtClean="0">
                <a:latin typeface="微软雅黑" panose="020B0503020204020204" pitchFamily="34" charset="-122"/>
                <a:ea typeface="微软雅黑" panose="020B0503020204020204" pitchFamily="34" charset="-122"/>
              </a:rPr>
              <a:t>层技术特性</a:t>
            </a:r>
            <a:endParaRPr lang="en-US" altLang="zh-CN" sz="1600" dirty="0" smtClean="0">
              <a:latin typeface="微软雅黑" panose="020B0503020204020204" pitchFamily="34" charset="-122"/>
              <a:ea typeface="微软雅黑" panose="020B0503020204020204" pitchFamily="34" charset="-122"/>
            </a:endParaRPr>
          </a:p>
          <a:p>
            <a:pPr lvl="1"/>
            <a:r>
              <a:rPr lang="zh-CN" altLang="en-US" sz="1600" dirty="0" smtClean="0">
                <a:latin typeface="微软雅黑" panose="020B0503020204020204" pitchFamily="34" charset="-122"/>
                <a:ea typeface="微软雅黑" panose="020B0503020204020204" pitchFamily="34" charset="-122"/>
              </a:rPr>
              <a:t>基于</a:t>
            </a:r>
            <a:r>
              <a:rPr lang="en-US" altLang="zh-CN" sz="1600" dirty="0" err="1" smtClean="0">
                <a:latin typeface="微软雅黑" panose="020B0503020204020204" pitchFamily="34" charset="-122"/>
                <a:ea typeface="微软雅黑" panose="020B0503020204020204" pitchFamily="34" charset="-122"/>
              </a:rPr>
              <a:t>Windchill</a:t>
            </a:r>
            <a:r>
              <a:rPr lang="en-US" altLang="zh-CN" sz="1600" dirty="0" smtClean="0">
                <a:latin typeface="微软雅黑" panose="020B0503020204020204" pitchFamily="34" charset="-122"/>
                <a:ea typeface="微软雅黑" panose="020B0503020204020204" pitchFamily="34" charset="-122"/>
              </a:rPr>
              <a:t> MVC UI</a:t>
            </a:r>
            <a:r>
              <a:rPr lang="zh-CN" altLang="en-US" sz="1600" dirty="0" smtClean="0">
                <a:latin typeface="微软雅黑" panose="020B0503020204020204" pitchFamily="34" charset="-122"/>
                <a:ea typeface="微软雅黑" panose="020B0503020204020204" pitchFamily="34" charset="-122"/>
              </a:rPr>
              <a:t>框架，重用现有的</a:t>
            </a:r>
            <a:r>
              <a:rPr lang="en-US" altLang="zh-CN" sz="1600" dirty="0" smtClean="0">
                <a:latin typeface="微软雅黑" panose="020B0503020204020204" pitchFamily="34" charset="-122"/>
                <a:ea typeface="微软雅黑" panose="020B0503020204020204" pitchFamily="34" charset="-122"/>
              </a:rPr>
              <a:t>UI</a:t>
            </a:r>
            <a:r>
              <a:rPr lang="zh-CN" altLang="en-US" sz="1600" dirty="0" smtClean="0">
                <a:latin typeface="微软雅黑" panose="020B0503020204020204" pitchFamily="34" charset="-122"/>
                <a:ea typeface="微软雅黑" panose="020B0503020204020204" pitchFamily="34" charset="-122"/>
              </a:rPr>
              <a:t>控件元素，丰富的</a:t>
            </a:r>
            <a:r>
              <a:rPr lang="en-US" altLang="zh-CN" sz="1600" dirty="0" smtClean="0">
                <a:latin typeface="微软雅黑" panose="020B0503020204020204" pitchFamily="34" charset="-122"/>
                <a:ea typeface="微软雅黑" panose="020B0503020204020204" pitchFamily="34" charset="-122"/>
              </a:rPr>
              <a:t>UI</a:t>
            </a:r>
            <a:r>
              <a:rPr lang="zh-CN" altLang="en-US" sz="1600" dirty="0" smtClean="0">
                <a:latin typeface="微软雅黑" panose="020B0503020204020204" pitchFamily="34" charset="-122"/>
                <a:ea typeface="微软雅黑" panose="020B0503020204020204" pitchFamily="34" charset="-122"/>
              </a:rPr>
              <a:t>控件元素；</a:t>
            </a:r>
            <a:endParaRPr lang="en-US" altLang="zh-CN" sz="1600" dirty="0" smtClean="0">
              <a:latin typeface="微软雅黑" panose="020B0503020204020204" pitchFamily="34" charset="-122"/>
              <a:ea typeface="微软雅黑" panose="020B0503020204020204" pitchFamily="34" charset="-122"/>
            </a:endParaRPr>
          </a:p>
          <a:p>
            <a:pPr lvl="1"/>
            <a:r>
              <a:rPr lang="zh-CN" altLang="en-US" sz="1600" dirty="0" smtClean="0">
                <a:latin typeface="微软雅黑" panose="020B0503020204020204" pitchFamily="34" charset="-122"/>
                <a:ea typeface="微软雅黑" panose="020B0503020204020204" pitchFamily="34" charset="-122"/>
              </a:rPr>
              <a:t>通过</a:t>
            </a:r>
            <a:r>
              <a:rPr lang="en-US" altLang="zh-CN" sz="1600" dirty="0" smtClean="0">
                <a:latin typeface="微软雅黑" panose="020B0503020204020204" pitchFamily="34" charset="-122"/>
                <a:ea typeface="微软雅黑" panose="020B0503020204020204" pitchFamily="34" charset="-122"/>
              </a:rPr>
              <a:t>Java Annotation</a:t>
            </a:r>
            <a:r>
              <a:rPr lang="zh-CN" altLang="en-US" sz="1600" dirty="0" smtClean="0">
                <a:latin typeface="微软雅黑" panose="020B0503020204020204" pitchFamily="34" charset="-122"/>
                <a:ea typeface="微软雅黑" panose="020B0503020204020204" pitchFamily="34" charset="-122"/>
              </a:rPr>
              <a:t>在</a:t>
            </a:r>
            <a:r>
              <a:rPr lang="en-US" altLang="zh-CN" sz="1600" dirty="0" smtClean="0">
                <a:latin typeface="微软雅黑" panose="020B0503020204020204" pitchFamily="34" charset="-122"/>
                <a:ea typeface="微软雅黑" panose="020B0503020204020204" pitchFamily="34" charset="-122"/>
              </a:rPr>
              <a:t>POJO</a:t>
            </a:r>
            <a:r>
              <a:rPr lang="zh-CN" altLang="en-US" sz="1600" dirty="0" smtClean="0">
                <a:latin typeface="微软雅黑" panose="020B0503020204020204" pitchFamily="34" charset="-122"/>
                <a:ea typeface="微软雅黑" panose="020B0503020204020204" pitchFamily="34" charset="-122"/>
              </a:rPr>
              <a:t>中配置每个属性在</a:t>
            </a:r>
            <a:r>
              <a:rPr lang="en-US" altLang="zh-CN" sz="1600" dirty="0" smtClean="0">
                <a:latin typeface="微软雅黑" panose="020B0503020204020204" pitchFamily="34" charset="-122"/>
                <a:ea typeface="微软雅黑" panose="020B0503020204020204" pitchFamily="34" charset="-122"/>
              </a:rPr>
              <a:t>UI</a:t>
            </a:r>
            <a:r>
              <a:rPr lang="zh-CN" altLang="en-US" sz="1600" dirty="0" smtClean="0">
                <a:latin typeface="微软雅黑" panose="020B0503020204020204" pitchFamily="34" charset="-122"/>
                <a:ea typeface="微软雅黑" panose="020B0503020204020204" pitchFamily="34" charset="-122"/>
              </a:rPr>
              <a:t>上使用的控件，界面可自动生成，并提供丰富的选项控制</a:t>
            </a:r>
            <a:r>
              <a:rPr lang="en-US" altLang="zh-CN" sz="1600" dirty="0" smtClean="0">
                <a:latin typeface="微软雅黑" panose="020B0503020204020204" pitchFamily="34" charset="-122"/>
                <a:ea typeface="微软雅黑" panose="020B0503020204020204" pitchFamily="34" charset="-122"/>
              </a:rPr>
              <a:t>UI</a:t>
            </a:r>
            <a:r>
              <a:rPr lang="zh-CN" altLang="en-US" sz="1600" dirty="0" smtClean="0">
                <a:latin typeface="微软雅黑" panose="020B0503020204020204" pitchFamily="34" charset="-122"/>
                <a:ea typeface="微软雅黑" panose="020B0503020204020204" pitchFamily="34" charset="-122"/>
              </a:rPr>
              <a:t>控件的显示方式；</a:t>
            </a:r>
            <a:endParaRPr lang="en-US" altLang="zh-CN" sz="1600" dirty="0" smtClean="0">
              <a:latin typeface="微软雅黑" panose="020B0503020204020204" pitchFamily="34" charset="-122"/>
              <a:ea typeface="微软雅黑" panose="020B0503020204020204" pitchFamily="34" charset="-122"/>
            </a:endParaRPr>
          </a:p>
          <a:p>
            <a:pPr lvl="1"/>
            <a:r>
              <a:rPr lang="zh-CN" altLang="en-US" sz="1600" dirty="0" smtClean="0">
                <a:latin typeface="微软雅黑" panose="020B0503020204020204" pitchFamily="34" charset="-122"/>
                <a:ea typeface="微软雅黑" panose="020B0503020204020204" pitchFamily="34" charset="-122"/>
              </a:rPr>
              <a:t>提供多种表单数据的验证方式，基于配置实现；</a:t>
            </a:r>
            <a:endParaRPr lang="en-US" altLang="zh-CN" sz="1600" dirty="0" smtClean="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表</a:t>
            </a:r>
            <a:r>
              <a:rPr lang="zh-CN" altLang="en-US" sz="1600" dirty="0" smtClean="0">
                <a:latin typeface="微软雅黑" panose="020B0503020204020204" pitchFamily="34" charset="-122"/>
                <a:ea typeface="微软雅黑" panose="020B0503020204020204" pitchFamily="34" charset="-122"/>
              </a:rPr>
              <a:t>单提交后自动解析还原为</a:t>
            </a:r>
            <a:r>
              <a:rPr lang="en-US" altLang="zh-CN" sz="1600" dirty="0" smtClean="0">
                <a:latin typeface="微软雅黑" panose="020B0503020204020204" pitchFamily="34" charset="-122"/>
                <a:ea typeface="微软雅黑" panose="020B0503020204020204" pitchFamily="34" charset="-122"/>
              </a:rPr>
              <a:t>POJO</a:t>
            </a:r>
            <a:r>
              <a:rPr lang="zh-CN" altLang="en-US" sz="1600" dirty="0" smtClean="0">
                <a:latin typeface="微软雅黑" panose="020B0503020204020204" pitchFamily="34" charset="-122"/>
                <a:ea typeface="微软雅黑" panose="020B0503020204020204" pitchFamily="34" charset="-122"/>
              </a:rPr>
              <a:t>，开发人员无需编写代码处理表单数据。</a:t>
            </a:r>
            <a:endParaRPr lang="en-US" altLang="zh-CN" sz="1600" dirty="0" smtClean="0">
              <a:latin typeface="微软雅黑" panose="020B0503020204020204" pitchFamily="34" charset="-122"/>
              <a:ea typeface="微软雅黑" panose="020B0503020204020204" pitchFamily="34" charset="-122"/>
            </a:endParaRPr>
          </a:p>
          <a:p>
            <a:pPr lvl="1"/>
            <a:r>
              <a:rPr lang="zh-CN" altLang="en-US" sz="1600" dirty="0" smtClean="0">
                <a:latin typeface="微软雅黑" panose="020B0503020204020204" pitchFamily="34" charset="-122"/>
                <a:ea typeface="微软雅黑" panose="020B0503020204020204" pitchFamily="34" charset="-122"/>
              </a:rPr>
              <a:t>提供丰富的基础模板类和工具</a:t>
            </a:r>
            <a:r>
              <a:rPr lang="en-US" altLang="zh-CN" sz="1600" dirty="0" smtClean="0">
                <a:latin typeface="微软雅黑" panose="020B0503020204020204" pitchFamily="34" charset="-122"/>
                <a:ea typeface="微软雅黑" panose="020B0503020204020204" pitchFamily="34" charset="-122"/>
              </a:rPr>
              <a:t>API</a:t>
            </a:r>
            <a:r>
              <a:rPr lang="zh-CN" altLang="en-US" sz="1600" dirty="0" smtClean="0">
                <a:latin typeface="微软雅黑" panose="020B0503020204020204" pitchFamily="34" charset="-122"/>
                <a:ea typeface="微软雅黑" panose="020B0503020204020204" pitchFamily="34" charset="-122"/>
              </a:rPr>
              <a:t>，只需少量代码就可以实现业务功能；</a:t>
            </a:r>
            <a:endParaRPr lang="en-US" altLang="zh-CN" sz="1600" dirty="0" smtClean="0">
              <a:latin typeface="微软雅黑" panose="020B0503020204020204" pitchFamily="34" charset="-122"/>
              <a:ea typeface="微软雅黑" panose="020B0503020204020204" pitchFamily="34" charset="-122"/>
            </a:endParaRPr>
          </a:p>
          <a:p>
            <a:pPr lvl="1"/>
            <a:endParaRPr lang="zh-CN" altLang="en-US" sz="160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lang="en-US" altLang="zh-CN" dirty="0" err="1" smtClean="0"/>
              <a:t>XWorks</a:t>
            </a:r>
            <a:r>
              <a:rPr lang="zh-CN" altLang="en-US" dirty="0" smtClean="0"/>
              <a:t>框架的技术特性</a:t>
            </a:r>
            <a:endParaRPr lang="zh-CN" altLang="en-US" dirty="0"/>
          </a:p>
        </p:txBody>
      </p:sp>
      <p:sp>
        <p:nvSpPr>
          <p:cNvPr id="4" name="副标题 3"/>
          <p:cNvSpPr>
            <a:spLocks noGrp="1"/>
          </p:cNvSpPr>
          <p:nvPr>
            <p:ph type="subTitle" idx="15"/>
          </p:nvPr>
        </p:nvSpPr>
        <p:spPr/>
        <p:txBody>
          <a:bodyPr/>
          <a:lstStyle/>
          <a:p>
            <a:endParaRPr lang="zh-CN" altLang="en-US"/>
          </a:p>
        </p:txBody>
      </p:sp>
    </p:spTree>
    <p:extLst>
      <p:ext uri="{BB962C8B-B14F-4D97-AF65-F5344CB8AC3E}">
        <p14:creationId xmlns:p14="http://schemas.microsoft.com/office/powerpoint/2010/main" val="83996746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latin typeface="微软雅黑" panose="020B0503020204020204" pitchFamily="34" charset="-122"/>
                <a:ea typeface="微软雅黑" panose="020B0503020204020204" pitchFamily="34" charset="-122"/>
              </a:rPr>
              <a:t>遵循</a:t>
            </a:r>
            <a:r>
              <a:rPr lang="en-US" altLang="zh-CN" dirty="0" smtClean="0">
                <a:latin typeface="微软雅黑" panose="020B0503020204020204" pitchFamily="34" charset="-122"/>
                <a:ea typeface="微软雅黑" panose="020B0503020204020204" pitchFamily="34" charset="-122"/>
              </a:rPr>
              <a:t>S.O.L.I.D.</a:t>
            </a:r>
            <a:r>
              <a:rPr lang="zh-CN" altLang="en-US" dirty="0" smtClean="0">
                <a:latin typeface="微软雅黑" panose="020B0503020204020204" pitchFamily="34" charset="-122"/>
                <a:ea typeface="微软雅黑" panose="020B0503020204020204" pitchFamily="34" charset="-122"/>
              </a:rPr>
              <a:t>设计原则</a:t>
            </a:r>
            <a:endParaRPr lang="en-US" altLang="zh-CN" dirty="0" smtClean="0">
              <a:latin typeface="微软雅黑" panose="020B0503020204020204" pitchFamily="34" charset="-122"/>
              <a:ea typeface="微软雅黑" panose="020B0503020204020204" pitchFamily="34" charset="-122"/>
            </a:endParaRPr>
          </a:p>
          <a:p>
            <a:pPr lvl="1"/>
            <a:r>
              <a:rPr lang="en-US" altLang="zh-CN" dirty="0" smtClean="0">
                <a:solidFill>
                  <a:srgbClr val="FF0000"/>
                </a:solidFill>
                <a:latin typeface="微软雅黑" panose="020B0503020204020204" pitchFamily="34" charset="-122"/>
                <a:ea typeface="微软雅黑" panose="020B0503020204020204" pitchFamily="34" charset="-122"/>
              </a:rPr>
              <a:t>S</a:t>
            </a:r>
            <a:r>
              <a:rPr lang="en-US" altLang="zh-CN" dirty="0" smtClean="0">
                <a:latin typeface="微软雅黑" panose="020B0503020204020204" pitchFamily="34" charset="-122"/>
                <a:ea typeface="微软雅黑" panose="020B0503020204020204" pitchFamily="34" charset="-122"/>
              </a:rPr>
              <a:t>RP, </a:t>
            </a:r>
            <a:r>
              <a:rPr lang="zh-CN" altLang="en-US" dirty="0" smtClean="0">
                <a:latin typeface="微软雅黑" panose="020B0503020204020204" pitchFamily="34" charset="-122"/>
                <a:ea typeface="微软雅黑" panose="020B0503020204020204" pitchFamily="34" charset="-122"/>
              </a:rPr>
              <a:t>单一职责原则</a:t>
            </a:r>
            <a:r>
              <a:rPr lang="en-US" altLang="zh-CN" dirty="0" smtClean="0">
                <a:latin typeface="微软雅黑" panose="020B0503020204020204" pitchFamily="34" charset="-122"/>
                <a:ea typeface="微软雅黑" panose="020B0503020204020204" pitchFamily="34" charset="-122"/>
              </a:rPr>
              <a:t>:</a:t>
            </a:r>
          </a:p>
          <a:p>
            <a:pPr lvl="2"/>
            <a:r>
              <a:rPr lang="zh-CN" altLang="en-US" dirty="0" smtClean="0">
                <a:latin typeface="微软雅黑" panose="020B0503020204020204" pitchFamily="34" charset="-122"/>
                <a:ea typeface="微软雅黑" panose="020B0503020204020204" pitchFamily="34" charset="-122"/>
              </a:rPr>
              <a:t>不该知道的不要知道</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不该干的事情不要干</a:t>
            </a:r>
            <a:r>
              <a:rPr lang="en-US" altLang="zh-CN" dirty="0" smtClean="0">
                <a:latin typeface="微软雅黑" panose="020B0503020204020204" pitchFamily="34" charset="-122"/>
                <a:ea typeface="微软雅黑" panose="020B0503020204020204" pitchFamily="34" charset="-122"/>
              </a:rPr>
              <a:t>!</a:t>
            </a:r>
          </a:p>
          <a:p>
            <a:pPr lvl="1"/>
            <a:r>
              <a:rPr lang="en-US" altLang="zh-CN" dirty="0" smtClean="0">
                <a:solidFill>
                  <a:srgbClr val="FF0000"/>
                </a:solidFill>
                <a:latin typeface="微软雅黑" panose="020B0503020204020204" pitchFamily="34" charset="-122"/>
                <a:ea typeface="微软雅黑" panose="020B0503020204020204" pitchFamily="34" charset="-122"/>
              </a:rPr>
              <a:t>O</a:t>
            </a:r>
            <a:r>
              <a:rPr lang="en-US" altLang="zh-CN" dirty="0" smtClean="0">
                <a:latin typeface="微软雅黑" panose="020B0503020204020204" pitchFamily="34" charset="-122"/>
                <a:ea typeface="微软雅黑" panose="020B0503020204020204" pitchFamily="34" charset="-122"/>
              </a:rPr>
              <a:t>CP, </a:t>
            </a:r>
            <a:r>
              <a:rPr lang="zh-CN" altLang="en-US" dirty="0" smtClean="0">
                <a:latin typeface="微软雅黑" panose="020B0503020204020204" pitchFamily="34" charset="-122"/>
                <a:ea typeface="微软雅黑" panose="020B0503020204020204" pitchFamily="34" charset="-122"/>
              </a:rPr>
              <a:t>开放封闭原则</a:t>
            </a:r>
            <a:endParaRPr lang="en-US" altLang="zh-CN" dirty="0">
              <a:latin typeface="微软雅黑" panose="020B0503020204020204" pitchFamily="34" charset="-122"/>
              <a:ea typeface="微软雅黑" panose="020B0503020204020204" pitchFamily="34" charset="-122"/>
            </a:endParaRPr>
          </a:p>
          <a:p>
            <a:pPr lvl="2"/>
            <a:r>
              <a:rPr lang="zh-CN" altLang="en-US" dirty="0" smtClean="0">
                <a:latin typeface="微软雅黑" panose="020B0503020204020204" pitchFamily="34" charset="-122"/>
                <a:ea typeface="微软雅黑" panose="020B0503020204020204" pitchFamily="34" charset="-122"/>
              </a:rPr>
              <a:t>对扩展开放，对修改封闭</a:t>
            </a:r>
            <a:r>
              <a:rPr lang="en-US" altLang="zh-CN" dirty="0" smtClean="0">
                <a:latin typeface="微软雅黑" panose="020B0503020204020204" pitchFamily="34" charset="-122"/>
                <a:ea typeface="微软雅黑" panose="020B0503020204020204" pitchFamily="34" charset="-122"/>
              </a:rPr>
              <a:t>;</a:t>
            </a:r>
          </a:p>
          <a:p>
            <a:pPr lvl="1"/>
            <a:r>
              <a:rPr lang="en-US" altLang="zh-CN" dirty="0" smtClean="0">
                <a:solidFill>
                  <a:srgbClr val="FF0000"/>
                </a:solidFill>
                <a:latin typeface="微软雅黑" panose="020B0503020204020204" pitchFamily="34" charset="-122"/>
                <a:ea typeface="微软雅黑" panose="020B0503020204020204" pitchFamily="34" charset="-122"/>
              </a:rPr>
              <a:t>L</a:t>
            </a:r>
            <a:r>
              <a:rPr lang="en-US" altLang="zh-CN" dirty="0" smtClean="0">
                <a:latin typeface="微软雅黑" panose="020B0503020204020204" pitchFamily="34" charset="-122"/>
                <a:ea typeface="微软雅黑" panose="020B0503020204020204" pitchFamily="34" charset="-122"/>
              </a:rPr>
              <a:t>SP, </a:t>
            </a:r>
            <a:r>
              <a:rPr lang="zh-CN" altLang="en-US" dirty="0" smtClean="0">
                <a:latin typeface="微软雅黑" panose="020B0503020204020204" pitchFamily="34" charset="-122"/>
                <a:ea typeface="微软雅黑" panose="020B0503020204020204" pitchFamily="34" charset="-122"/>
              </a:rPr>
              <a:t>里氏替换原则</a:t>
            </a:r>
            <a:endParaRPr lang="en-US" altLang="zh-CN" dirty="0" smtClean="0">
              <a:latin typeface="微软雅黑" panose="020B0503020204020204" pitchFamily="34" charset="-122"/>
              <a:ea typeface="微软雅黑" panose="020B0503020204020204" pitchFamily="34" charset="-122"/>
            </a:endParaRPr>
          </a:p>
          <a:p>
            <a:pPr lvl="2"/>
            <a:r>
              <a:rPr lang="zh-CN" altLang="en-US" dirty="0" smtClean="0">
                <a:latin typeface="微软雅黑" panose="020B0503020204020204" pitchFamily="34" charset="-122"/>
                <a:ea typeface="微软雅黑" panose="020B0503020204020204" pitchFamily="34" charset="-122"/>
              </a:rPr>
              <a:t>子类应该完全遵循父类的设计契约</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任何地方子类都应该可以替换父类</a:t>
            </a:r>
            <a:r>
              <a:rPr lang="en-US" altLang="zh-CN" dirty="0" smtClean="0">
                <a:latin typeface="微软雅黑" panose="020B0503020204020204" pitchFamily="34" charset="-122"/>
                <a:ea typeface="微软雅黑" panose="020B0503020204020204" pitchFamily="34" charset="-122"/>
              </a:rPr>
              <a:t>;</a:t>
            </a:r>
          </a:p>
          <a:p>
            <a:pPr lvl="1"/>
            <a:r>
              <a:rPr lang="en-US" altLang="zh-CN" dirty="0">
                <a:solidFill>
                  <a:srgbClr val="FF0000"/>
                </a:solidFill>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SP</a:t>
            </a:r>
            <a:r>
              <a:rPr lang="zh-CN" altLang="en-US" dirty="0">
                <a:latin typeface="微软雅黑" panose="020B0503020204020204" pitchFamily="34" charset="-122"/>
                <a:ea typeface="微软雅黑" panose="020B0503020204020204" pitchFamily="34" charset="-122"/>
              </a:rPr>
              <a:t>，接口分离原则：</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不能强迫用户去依赖那些他们不使用的接口，使接口的职责最小化；</a:t>
            </a:r>
            <a:endParaRPr lang="en-US" altLang="zh-CN" dirty="0">
              <a:latin typeface="微软雅黑" panose="020B0503020204020204" pitchFamily="34" charset="-122"/>
              <a:ea typeface="微软雅黑" panose="020B0503020204020204" pitchFamily="34" charset="-122"/>
            </a:endParaRPr>
          </a:p>
          <a:p>
            <a:pPr lvl="1"/>
            <a:r>
              <a:rPr lang="en-US" altLang="zh-CN" dirty="0" smtClean="0">
                <a:solidFill>
                  <a:srgbClr val="FF0000"/>
                </a:solidFill>
                <a:latin typeface="微软雅黑" panose="020B0503020204020204" pitchFamily="34" charset="-122"/>
                <a:ea typeface="微软雅黑" panose="020B0503020204020204" pitchFamily="34" charset="-122"/>
              </a:rPr>
              <a:t>D</a:t>
            </a:r>
            <a:r>
              <a:rPr lang="en-US" altLang="zh-CN" dirty="0" smtClean="0">
                <a:latin typeface="微软雅黑" panose="020B0503020204020204" pitchFamily="34" charset="-122"/>
                <a:ea typeface="微软雅黑" panose="020B0503020204020204" pitchFamily="34" charset="-122"/>
              </a:rPr>
              <a:t>IP, </a:t>
            </a:r>
            <a:r>
              <a:rPr lang="zh-CN" altLang="en-US" dirty="0" smtClean="0">
                <a:latin typeface="微软雅黑" panose="020B0503020204020204" pitchFamily="34" charset="-122"/>
                <a:ea typeface="微软雅黑" panose="020B0503020204020204" pitchFamily="34" charset="-122"/>
              </a:rPr>
              <a:t>依赖倒置原则</a:t>
            </a:r>
            <a:r>
              <a:rPr lang="en-US" altLang="zh-CN" dirty="0" smtClean="0">
                <a:latin typeface="微软雅黑" panose="020B0503020204020204" pitchFamily="34" charset="-122"/>
                <a:ea typeface="微软雅黑" panose="020B0503020204020204" pitchFamily="34" charset="-122"/>
              </a:rPr>
              <a:t>:</a:t>
            </a:r>
          </a:p>
          <a:p>
            <a:pPr lvl="2"/>
            <a:r>
              <a:rPr lang="zh-CN" altLang="en-US" dirty="0">
                <a:latin typeface="微软雅黑" panose="020B0503020204020204" pitchFamily="34" charset="-122"/>
                <a:ea typeface="微软雅黑" panose="020B0503020204020204" pitchFamily="34" charset="-122"/>
              </a:rPr>
              <a:t>面向接口的设计</a:t>
            </a:r>
            <a:endParaRPr lang="en-US" altLang="zh-CN" dirty="0">
              <a:latin typeface="微软雅黑" panose="020B0503020204020204" pitchFamily="34" charset="-122"/>
              <a:ea typeface="微软雅黑" panose="020B0503020204020204" pitchFamily="34" charset="-122"/>
            </a:endParaRPr>
          </a:p>
          <a:p>
            <a:pPr lvl="2"/>
            <a:r>
              <a:rPr lang="zh-CN" altLang="en-US" dirty="0" smtClean="0">
                <a:latin typeface="微软雅黑" panose="020B0503020204020204" pitchFamily="34" charset="-122"/>
                <a:ea typeface="微软雅黑" panose="020B0503020204020204" pitchFamily="34" charset="-122"/>
              </a:rPr>
              <a:t>不要来调用我</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等我来找你</a:t>
            </a:r>
            <a:r>
              <a:rPr lang="en-US" altLang="zh-CN" dirty="0" smtClean="0">
                <a:latin typeface="微软雅黑" panose="020B0503020204020204" pitchFamily="34" charset="-122"/>
                <a:ea typeface="微软雅黑" panose="020B0503020204020204" pitchFamily="34" charset="-122"/>
              </a:rPr>
              <a:t>!</a:t>
            </a:r>
          </a:p>
          <a:p>
            <a:pPr lvl="2"/>
            <a:r>
              <a:rPr lang="zh-CN" altLang="en-US" dirty="0" smtClean="0">
                <a:latin typeface="微软雅黑" panose="020B0503020204020204" pitchFamily="34" charset="-122"/>
                <a:ea typeface="微软雅黑" panose="020B0503020204020204" pitchFamily="34" charset="-122"/>
              </a:rPr>
              <a:t>自顶向下的设计，实现细节应该依赖顶层接口设计，而不是顶层设计依赖底层实现；</a:t>
            </a:r>
            <a:endParaRPr lang="en-US" altLang="zh-CN" dirty="0" smtClean="0">
              <a:latin typeface="微软雅黑" panose="020B0503020204020204" pitchFamily="34" charset="-122"/>
              <a:ea typeface="微软雅黑" panose="020B0503020204020204" pitchFamily="34" charset="-122"/>
            </a:endParaRPr>
          </a:p>
          <a:p>
            <a:pPr lvl="2"/>
            <a:r>
              <a:rPr lang="zh-CN" altLang="en-US" dirty="0" smtClean="0">
                <a:latin typeface="微软雅黑" panose="020B0503020204020204" pitchFamily="34" charset="-122"/>
                <a:ea typeface="微软雅黑" panose="020B0503020204020204" pitchFamily="34" charset="-122"/>
              </a:rPr>
              <a:t>将组件间的依赖关系放到配置文件中，而不是代码中；</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设计模式的灵活应用</a:t>
            </a:r>
            <a:endParaRPr lang="en-US" altLang="zh-CN" dirty="0" smtClean="0">
              <a:latin typeface="微软雅黑" panose="020B0503020204020204" pitchFamily="34" charset="-122"/>
              <a:ea typeface="微软雅黑" panose="020B0503020204020204" pitchFamily="34" charset="-122"/>
            </a:endParaRPr>
          </a:p>
          <a:p>
            <a:pPr lvl="1"/>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pPr lvl="1"/>
            <a:endParaRPr lang="en-US" altLang="zh-CN" dirty="0" smtClean="0">
              <a:latin typeface="微软雅黑" panose="020B0503020204020204" pitchFamily="34" charset="-122"/>
              <a:ea typeface="微软雅黑" panose="020B0503020204020204" pitchFamily="34" charset="-122"/>
            </a:endParaRPr>
          </a:p>
          <a:p>
            <a:pPr lvl="1"/>
            <a:endParaRPr lang="zh-CN" altLang="en-US"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lang="zh-CN" altLang="en-US" dirty="0" smtClean="0"/>
              <a:t>为什么说框架的设计是优雅的</a:t>
            </a:r>
            <a:r>
              <a:rPr lang="en-US" altLang="zh-CN" dirty="0" smtClean="0"/>
              <a:t>?</a:t>
            </a:r>
            <a:endParaRPr lang="zh-CN" altLang="en-US" dirty="0"/>
          </a:p>
        </p:txBody>
      </p:sp>
      <p:sp>
        <p:nvSpPr>
          <p:cNvPr id="4" name="副标题 3"/>
          <p:cNvSpPr>
            <a:spLocks noGrp="1"/>
          </p:cNvSpPr>
          <p:nvPr>
            <p:ph type="subTitle" idx="15"/>
          </p:nvPr>
        </p:nvSpPr>
        <p:spPr/>
        <p:txBody>
          <a:bodyPr/>
          <a:lstStyle/>
          <a:p>
            <a:r>
              <a:rPr lang="zh-CN" altLang="en-US" dirty="0" smtClean="0"/>
              <a:t>基于业界面向对象设计</a:t>
            </a:r>
            <a:r>
              <a:rPr lang="zh-CN" altLang="en-US" dirty="0"/>
              <a:t>的</a:t>
            </a:r>
            <a:r>
              <a:rPr lang="zh-CN" altLang="en-US" dirty="0" smtClean="0"/>
              <a:t>最佳实践进行设计</a:t>
            </a:r>
            <a:endParaRPr lang="zh-CN" altLang="en-US" dirty="0"/>
          </a:p>
        </p:txBody>
      </p:sp>
    </p:spTree>
    <p:extLst>
      <p:ext uri="{BB962C8B-B14F-4D97-AF65-F5344CB8AC3E}">
        <p14:creationId xmlns:p14="http://schemas.microsoft.com/office/powerpoint/2010/main" val="229958507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框架支持的属性编辑</a:t>
            </a:r>
            <a:r>
              <a:rPr lang="en-US" altLang="zh-CN" dirty="0" smtClean="0"/>
              <a:t>UI</a:t>
            </a:r>
            <a:r>
              <a:rPr lang="zh-CN" altLang="en-US" dirty="0" smtClean="0"/>
              <a:t>控件元素</a:t>
            </a: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124744"/>
            <a:ext cx="4423420" cy="478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7" name="内容占位符 6"/>
          <p:cNvGraphicFramePr>
            <a:graphicFrameLocks noGrp="1"/>
          </p:cNvGraphicFramePr>
          <p:nvPr>
            <p:ph idx="1"/>
            <p:extLst>
              <p:ext uri="{D42A27DB-BD31-4B8C-83A1-F6EECF244321}">
                <p14:modId xmlns:p14="http://schemas.microsoft.com/office/powerpoint/2010/main" val="2354303796"/>
              </p:ext>
            </p:extLst>
          </p:nvPr>
        </p:nvGraphicFramePr>
        <p:xfrm>
          <a:off x="219073" y="1124744"/>
          <a:ext cx="4208910" cy="5303520"/>
        </p:xfrm>
        <a:graphic>
          <a:graphicData uri="http://schemas.openxmlformats.org/drawingml/2006/table">
            <a:tbl>
              <a:tblPr firstRow="1" bandRow="1">
                <a:tableStyleId>{5C22544A-7EE6-4342-B048-85BDC9FD1C3A}</a:tableStyleId>
              </a:tblPr>
              <a:tblGrid>
                <a:gridCol w="1760639"/>
                <a:gridCol w="2448271"/>
              </a:tblGrid>
              <a:tr h="189331">
                <a:tc>
                  <a:txBody>
                    <a:bodyPr/>
                    <a:lstStyle/>
                    <a:p>
                      <a:r>
                        <a:rPr lang="zh-CN" altLang="en-US" sz="1200" dirty="0" smtClean="0">
                          <a:latin typeface="微软雅黑" panose="020B0503020204020204" pitchFamily="34" charset="-122"/>
                          <a:ea typeface="微软雅黑" panose="020B0503020204020204" pitchFamily="34" charset="-122"/>
                        </a:rPr>
                        <a:t>控件类型</a:t>
                      </a:r>
                      <a:endParaRPr lang="zh-CN" altLang="en-US" sz="1200" dirty="0">
                        <a:latin typeface="微软雅黑" panose="020B0503020204020204" pitchFamily="34" charset="-122"/>
                        <a:ea typeface="微软雅黑" panose="020B0503020204020204" pitchFamily="34" charset="-122"/>
                      </a:endParaRPr>
                    </a:p>
                  </a:txBody>
                  <a:tcPr/>
                </a:tc>
                <a:tc>
                  <a:txBody>
                    <a:bodyPr/>
                    <a:lstStyle/>
                    <a:p>
                      <a:r>
                        <a:rPr lang="zh-CN" altLang="en-US" sz="1200" dirty="0" smtClean="0">
                          <a:latin typeface="微软雅黑" panose="020B0503020204020204" pitchFamily="34" charset="-122"/>
                          <a:ea typeface="微软雅黑" panose="020B0503020204020204" pitchFamily="34" charset="-122"/>
                        </a:rPr>
                        <a:t>支持的属性类型</a:t>
                      </a:r>
                      <a:endParaRPr lang="zh-CN" altLang="en-US" sz="1200" dirty="0">
                        <a:latin typeface="微软雅黑" panose="020B0503020204020204" pitchFamily="34" charset="-122"/>
                        <a:ea typeface="微软雅黑" panose="020B0503020204020204" pitchFamily="34" charset="-122"/>
                      </a:endParaRPr>
                    </a:p>
                  </a:txBody>
                  <a:tcPr/>
                </a:tc>
              </a:tr>
              <a:tr h="189331">
                <a:tc>
                  <a:txBody>
                    <a:bodyPr/>
                    <a:lstStyle/>
                    <a:p>
                      <a:r>
                        <a:rPr lang="zh-CN" altLang="en-US" sz="1200" dirty="0" smtClean="0">
                          <a:latin typeface="微软雅黑" panose="020B0503020204020204" pitchFamily="34" charset="-122"/>
                          <a:ea typeface="微软雅黑" panose="020B0503020204020204" pitchFamily="34" charset="-122"/>
                        </a:rPr>
                        <a:t>单行文本框</a:t>
                      </a:r>
                      <a:endParaRPr lang="zh-CN" altLang="en-US" sz="1200" dirty="0">
                        <a:latin typeface="微软雅黑" panose="020B0503020204020204" pitchFamily="34" charset="-122"/>
                        <a:ea typeface="微软雅黑" panose="020B0503020204020204" pitchFamily="34" charset="-122"/>
                      </a:endParaRPr>
                    </a:p>
                  </a:txBody>
                  <a:tcPr/>
                </a:tc>
                <a:tc>
                  <a:txBody>
                    <a:bodyPr/>
                    <a:lstStyle/>
                    <a:p>
                      <a:r>
                        <a:rPr lang="en-US" altLang="zh-CN" sz="1200" dirty="0" smtClean="0">
                          <a:latin typeface="微软雅黑" panose="020B0503020204020204" pitchFamily="34" charset="-122"/>
                          <a:ea typeface="微软雅黑" panose="020B0503020204020204" pitchFamily="34" charset="-122"/>
                        </a:rPr>
                        <a:t>String</a:t>
                      </a:r>
                      <a:r>
                        <a:rPr lang="en-US" altLang="zh-CN" sz="1200" baseline="0" dirty="0" smtClean="0">
                          <a:latin typeface="微软雅黑" panose="020B0503020204020204" pitchFamily="34" charset="-122"/>
                          <a:ea typeface="微软雅黑" panose="020B0503020204020204" pitchFamily="34" charset="-122"/>
                        </a:rPr>
                        <a:t>,</a:t>
                      </a:r>
                      <a:r>
                        <a:rPr lang="zh-CN" altLang="en-US" sz="1200" baseline="0" dirty="0" smtClean="0">
                          <a:latin typeface="微软雅黑" panose="020B0503020204020204" pitchFamily="34" charset="-122"/>
                          <a:ea typeface="微软雅黑" panose="020B0503020204020204" pitchFamily="34" charset="-122"/>
                        </a:rPr>
                        <a:t>数字</a:t>
                      </a:r>
                      <a:endParaRPr lang="zh-CN" altLang="en-US" sz="1200" dirty="0">
                        <a:latin typeface="微软雅黑" panose="020B0503020204020204" pitchFamily="34" charset="-122"/>
                        <a:ea typeface="微软雅黑" panose="020B0503020204020204" pitchFamily="34" charset="-122"/>
                      </a:endParaRPr>
                    </a:p>
                  </a:txBody>
                  <a:tcPr/>
                </a:tc>
              </a:tr>
              <a:tr h="189331">
                <a:tc>
                  <a:txBody>
                    <a:bodyPr/>
                    <a:lstStyle/>
                    <a:p>
                      <a:r>
                        <a:rPr lang="zh-CN" altLang="en-US" sz="1200" dirty="0" smtClean="0">
                          <a:latin typeface="微软雅黑" panose="020B0503020204020204" pitchFamily="34" charset="-122"/>
                          <a:ea typeface="微软雅黑" panose="020B0503020204020204" pitchFamily="34" charset="-122"/>
                        </a:rPr>
                        <a:t>多行文本框</a:t>
                      </a:r>
                      <a:endParaRPr lang="zh-CN" altLang="en-US" sz="1200" dirty="0">
                        <a:latin typeface="微软雅黑" panose="020B0503020204020204" pitchFamily="34" charset="-122"/>
                        <a:ea typeface="微软雅黑" panose="020B0503020204020204" pitchFamily="34" charset="-122"/>
                      </a:endParaRPr>
                    </a:p>
                  </a:txBody>
                  <a:tcPr/>
                </a:tc>
                <a:tc>
                  <a:txBody>
                    <a:bodyPr/>
                    <a:lstStyle/>
                    <a:p>
                      <a:r>
                        <a:rPr lang="en-US" altLang="zh-CN" sz="1200" dirty="0" smtClean="0">
                          <a:latin typeface="微软雅黑" panose="020B0503020204020204" pitchFamily="34" charset="-122"/>
                          <a:ea typeface="微软雅黑" panose="020B0503020204020204" pitchFamily="34" charset="-122"/>
                        </a:rPr>
                        <a:t>String,</a:t>
                      </a:r>
                      <a:r>
                        <a:rPr lang="zh-CN" altLang="en-US" sz="1200" dirty="0" smtClean="0">
                          <a:latin typeface="微软雅黑" panose="020B0503020204020204" pitchFamily="34" charset="-122"/>
                          <a:ea typeface="微软雅黑" panose="020B0503020204020204" pitchFamily="34" charset="-122"/>
                        </a:rPr>
                        <a:t>数字</a:t>
                      </a:r>
                      <a:endParaRPr lang="zh-CN" altLang="en-US" sz="1200" dirty="0">
                        <a:latin typeface="微软雅黑" panose="020B0503020204020204" pitchFamily="34" charset="-122"/>
                        <a:ea typeface="微软雅黑" panose="020B0503020204020204" pitchFamily="34" charset="-122"/>
                      </a:endParaRPr>
                    </a:p>
                  </a:txBody>
                  <a:tcPr/>
                </a:tc>
              </a:tr>
              <a:tr h="189331">
                <a:tc>
                  <a:txBody>
                    <a:bodyPr/>
                    <a:lstStyle/>
                    <a:p>
                      <a:r>
                        <a:rPr lang="en-US" altLang="zh-CN" sz="1200" dirty="0" smtClean="0">
                          <a:latin typeface="微软雅黑" panose="020B0503020204020204" pitchFamily="34" charset="-122"/>
                          <a:ea typeface="微软雅黑" panose="020B0503020204020204" pitchFamily="34" charset="-122"/>
                        </a:rPr>
                        <a:t>Radio</a:t>
                      </a:r>
                      <a:r>
                        <a:rPr lang="zh-CN" altLang="en-US" sz="1200" dirty="0" smtClean="0">
                          <a:latin typeface="微软雅黑" panose="020B0503020204020204" pitchFamily="34" charset="-122"/>
                          <a:ea typeface="微软雅黑" panose="020B0503020204020204" pitchFamily="34" charset="-122"/>
                        </a:rPr>
                        <a:t>组</a:t>
                      </a:r>
                      <a:endParaRPr lang="zh-CN" altLang="en-US" sz="1200" dirty="0">
                        <a:latin typeface="微软雅黑" panose="020B0503020204020204" pitchFamily="34" charset="-122"/>
                        <a:ea typeface="微软雅黑" panose="020B0503020204020204" pitchFamily="34" charset="-122"/>
                      </a:endParaRPr>
                    </a:p>
                  </a:txBody>
                  <a:tcPr/>
                </a:tc>
                <a:tc>
                  <a:txBody>
                    <a:bodyPr/>
                    <a:lstStyle/>
                    <a:p>
                      <a:r>
                        <a:rPr lang="en-US" altLang="zh-CN" sz="1200" dirty="0" smtClean="0">
                          <a:latin typeface="微软雅黑" panose="020B0503020204020204" pitchFamily="34" charset="-122"/>
                          <a:ea typeface="微软雅黑" panose="020B0503020204020204" pitchFamily="34" charset="-122"/>
                        </a:rPr>
                        <a:t>String</a:t>
                      </a:r>
                      <a:endParaRPr lang="zh-CN" altLang="en-US" sz="1200" dirty="0">
                        <a:latin typeface="微软雅黑" panose="020B0503020204020204" pitchFamily="34" charset="-122"/>
                        <a:ea typeface="微软雅黑" panose="020B0503020204020204" pitchFamily="34" charset="-122"/>
                      </a:endParaRPr>
                    </a:p>
                  </a:txBody>
                  <a:tcPr/>
                </a:tc>
              </a:tr>
              <a:tr h="189331">
                <a:tc>
                  <a:txBody>
                    <a:bodyPr/>
                    <a:lstStyle/>
                    <a:p>
                      <a:r>
                        <a:rPr lang="zh-CN" altLang="en-US" sz="1200" dirty="0" smtClean="0">
                          <a:latin typeface="微软雅黑" panose="020B0503020204020204" pitchFamily="34" charset="-122"/>
                          <a:ea typeface="微软雅黑" panose="020B0503020204020204" pitchFamily="34" charset="-122"/>
                        </a:rPr>
                        <a:t>文件上传</a:t>
                      </a:r>
                      <a:endParaRPr lang="zh-CN" altLang="en-US" sz="1200" dirty="0">
                        <a:latin typeface="微软雅黑" panose="020B0503020204020204" pitchFamily="34" charset="-122"/>
                        <a:ea typeface="微软雅黑" panose="020B0503020204020204" pitchFamily="34" charset="-122"/>
                      </a:endParaRPr>
                    </a:p>
                  </a:txBody>
                  <a:tcPr/>
                </a:tc>
                <a:tc>
                  <a:txBody>
                    <a:bodyPr/>
                    <a:lstStyle/>
                    <a:p>
                      <a:r>
                        <a:rPr lang="en-US" altLang="zh-CN" sz="1200" dirty="0" err="1" smtClean="0">
                          <a:latin typeface="微软雅黑" panose="020B0503020204020204" pitchFamily="34" charset="-122"/>
                          <a:ea typeface="微软雅黑" panose="020B0503020204020204" pitchFamily="34" charset="-122"/>
                        </a:rPr>
                        <a:t>AttachmentInfo</a:t>
                      </a:r>
                      <a:endParaRPr lang="zh-CN" altLang="en-US" sz="1200" dirty="0">
                        <a:latin typeface="微软雅黑" panose="020B0503020204020204" pitchFamily="34" charset="-122"/>
                        <a:ea typeface="微软雅黑" panose="020B0503020204020204" pitchFamily="34" charset="-122"/>
                      </a:endParaRPr>
                    </a:p>
                  </a:txBody>
                  <a:tcPr/>
                </a:tc>
              </a:tr>
              <a:tr h="189331">
                <a:tc>
                  <a:txBody>
                    <a:bodyPr/>
                    <a:lstStyle/>
                    <a:p>
                      <a:r>
                        <a:rPr lang="zh-CN" altLang="en-US" sz="1200" dirty="0" smtClean="0">
                          <a:latin typeface="微软雅黑" panose="020B0503020204020204" pitchFamily="34" charset="-122"/>
                          <a:ea typeface="微软雅黑" panose="020B0503020204020204" pitchFamily="34" charset="-122"/>
                        </a:rPr>
                        <a:t>数字输入单行文本框</a:t>
                      </a:r>
                      <a:endParaRPr lang="zh-CN" altLang="en-US" sz="1200" dirty="0">
                        <a:latin typeface="微软雅黑" panose="020B0503020204020204" pitchFamily="34" charset="-122"/>
                        <a:ea typeface="微软雅黑" panose="020B0503020204020204" pitchFamily="34" charset="-122"/>
                      </a:endParaRPr>
                    </a:p>
                  </a:txBody>
                  <a:tcPr/>
                </a:tc>
                <a:tc>
                  <a:txBody>
                    <a:bodyPr/>
                    <a:lstStyle/>
                    <a:p>
                      <a:r>
                        <a:rPr lang="en-US" altLang="zh-CN" sz="1200" dirty="0" err="1" smtClean="0">
                          <a:latin typeface="微软雅黑" panose="020B0503020204020204" pitchFamily="34" charset="-122"/>
                          <a:ea typeface="微软雅黑" panose="020B0503020204020204" pitchFamily="34" charset="-122"/>
                        </a:rPr>
                        <a:t>Int</a:t>
                      </a:r>
                      <a:r>
                        <a:rPr lang="en-US" altLang="zh-CN" sz="1200" dirty="0" smtClean="0">
                          <a:latin typeface="微软雅黑" panose="020B0503020204020204" pitchFamily="34" charset="-122"/>
                          <a:ea typeface="微软雅黑" panose="020B0503020204020204" pitchFamily="34" charset="-122"/>
                        </a:rPr>
                        <a:t>, long, double, float</a:t>
                      </a:r>
                      <a:endParaRPr lang="zh-CN" altLang="en-US" sz="1200" dirty="0">
                        <a:latin typeface="微软雅黑" panose="020B0503020204020204" pitchFamily="34" charset="-122"/>
                        <a:ea typeface="微软雅黑" panose="020B0503020204020204" pitchFamily="34" charset="-122"/>
                      </a:endParaRPr>
                    </a:p>
                  </a:txBody>
                  <a:tcPr/>
                </a:tc>
              </a:tr>
              <a:tr h="189331">
                <a:tc>
                  <a:txBody>
                    <a:bodyPr/>
                    <a:lstStyle/>
                    <a:p>
                      <a:r>
                        <a:rPr lang="en-US" altLang="zh-CN" sz="1200" dirty="0" smtClean="0">
                          <a:latin typeface="微软雅黑" panose="020B0503020204020204" pitchFamily="34" charset="-122"/>
                          <a:ea typeface="微软雅黑" panose="020B0503020204020204" pitchFamily="34" charset="-122"/>
                        </a:rPr>
                        <a:t>Checkbox</a:t>
                      </a:r>
                      <a:endParaRPr lang="zh-CN" altLang="en-US" sz="1200" dirty="0">
                        <a:latin typeface="微软雅黑" panose="020B0503020204020204" pitchFamily="34" charset="-122"/>
                        <a:ea typeface="微软雅黑" panose="020B0503020204020204" pitchFamily="34" charset="-122"/>
                      </a:endParaRPr>
                    </a:p>
                  </a:txBody>
                  <a:tcPr/>
                </a:tc>
                <a:tc>
                  <a:txBody>
                    <a:bodyPr/>
                    <a:lstStyle/>
                    <a:p>
                      <a:r>
                        <a:rPr lang="en-US" altLang="zh-CN" sz="1200" dirty="0" err="1" smtClean="0">
                          <a:latin typeface="微软雅黑" panose="020B0503020204020204" pitchFamily="34" charset="-122"/>
                          <a:ea typeface="微软雅黑" panose="020B0503020204020204" pitchFamily="34" charset="-122"/>
                        </a:rPr>
                        <a:t>boolean</a:t>
                      </a:r>
                      <a:endParaRPr lang="zh-CN" altLang="en-US" sz="1200" dirty="0">
                        <a:latin typeface="微软雅黑" panose="020B0503020204020204" pitchFamily="34" charset="-122"/>
                        <a:ea typeface="微软雅黑" panose="020B0503020204020204" pitchFamily="34" charset="-122"/>
                      </a:endParaRPr>
                    </a:p>
                  </a:txBody>
                  <a:tcPr/>
                </a:tc>
              </a:tr>
              <a:tr h="189331">
                <a:tc>
                  <a:txBody>
                    <a:bodyPr/>
                    <a:lstStyle/>
                    <a:p>
                      <a:r>
                        <a:rPr lang="zh-CN" altLang="en-US" sz="1200" dirty="0" smtClean="0">
                          <a:latin typeface="微软雅黑" panose="020B0503020204020204" pitchFamily="34" charset="-122"/>
                          <a:ea typeface="微软雅黑" panose="020B0503020204020204" pitchFamily="34" charset="-122"/>
                        </a:rPr>
                        <a:t>下拉列表</a:t>
                      </a:r>
                      <a:endParaRPr lang="zh-CN" altLang="en-US" sz="1200" dirty="0">
                        <a:latin typeface="微软雅黑" panose="020B0503020204020204" pitchFamily="34" charset="-122"/>
                        <a:ea typeface="微软雅黑" panose="020B0503020204020204" pitchFamily="34" charset="-122"/>
                      </a:endParaRPr>
                    </a:p>
                  </a:txBody>
                  <a:tcPr/>
                </a:tc>
                <a:tc>
                  <a:txBody>
                    <a:bodyPr/>
                    <a:lstStyle/>
                    <a:p>
                      <a:r>
                        <a:rPr lang="en-US" altLang="zh-CN" sz="1200" dirty="0" smtClean="0">
                          <a:latin typeface="微软雅黑" panose="020B0503020204020204" pitchFamily="34" charset="-122"/>
                          <a:ea typeface="微软雅黑" panose="020B0503020204020204" pitchFamily="34" charset="-122"/>
                        </a:rPr>
                        <a:t>String</a:t>
                      </a:r>
                      <a:endParaRPr lang="zh-CN" altLang="en-US" sz="1200" dirty="0">
                        <a:latin typeface="微软雅黑" panose="020B0503020204020204" pitchFamily="34" charset="-122"/>
                        <a:ea typeface="微软雅黑" panose="020B0503020204020204" pitchFamily="34" charset="-122"/>
                      </a:endParaRPr>
                    </a:p>
                  </a:txBody>
                  <a:tcPr/>
                </a:tc>
              </a:tr>
              <a:tr h="189331">
                <a:tc>
                  <a:txBody>
                    <a:bodyPr/>
                    <a:lstStyle/>
                    <a:p>
                      <a:r>
                        <a:rPr lang="zh-CN" altLang="en-US" sz="1200" dirty="0" smtClean="0">
                          <a:latin typeface="微软雅黑" panose="020B0503020204020204" pitchFamily="34" charset="-122"/>
                          <a:ea typeface="微软雅黑" panose="020B0503020204020204" pitchFamily="34" charset="-122"/>
                        </a:rPr>
                        <a:t>布尔值</a:t>
                      </a:r>
                      <a:r>
                        <a:rPr lang="en-US" altLang="zh-CN" sz="1200" dirty="0" smtClean="0">
                          <a:latin typeface="微软雅黑" panose="020B0503020204020204" pitchFamily="34" charset="-122"/>
                          <a:ea typeface="微软雅黑" panose="020B0503020204020204" pitchFamily="34" charset="-122"/>
                        </a:rPr>
                        <a:t>Radio</a:t>
                      </a:r>
                      <a:r>
                        <a:rPr lang="zh-CN" altLang="en-US" sz="1200" dirty="0" smtClean="0">
                          <a:latin typeface="微软雅黑" panose="020B0503020204020204" pitchFamily="34" charset="-122"/>
                          <a:ea typeface="微软雅黑" panose="020B0503020204020204" pitchFamily="34" charset="-122"/>
                        </a:rPr>
                        <a:t>组</a:t>
                      </a:r>
                      <a:endParaRPr lang="zh-CN" altLang="en-US" sz="1200" dirty="0">
                        <a:latin typeface="微软雅黑" panose="020B0503020204020204" pitchFamily="34" charset="-122"/>
                        <a:ea typeface="微软雅黑" panose="020B0503020204020204" pitchFamily="34" charset="-122"/>
                      </a:endParaRPr>
                    </a:p>
                  </a:txBody>
                  <a:tcPr/>
                </a:tc>
                <a:tc>
                  <a:txBody>
                    <a:bodyPr/>
                    <a:lstStyle/>
                    <a:p>
                      <a:r>
                        <a:rPr lang="en-US" altLang="zh-CN" sz="1200" dirty="0" err="1" smtClean="0">
                          <a:latin typeface="微软雅黑" panose="020B0503020204020204" pitchFamily="34" charset="-122"/>
                          <a:ea typeface="微软雅黑" panose="020B0503020204020204" pitchFamily="34" charset="-122"/>
                        </a:rPr>
                        <a:t>boolean</a:t>
                      </a:r>
                      <a:endParaRPr lang="zh-CN" altLang="en-US" sz="1200" dirty="0">
                        <a:latin typeface="微软雅黑" panose="020B0503020204020204" pitchFamily="34" charset="-122"/>
                        <a:ea typeface="微软雅黑" panose="020B0503020204020204" pitchFamily="34" charset="-122"/>
                      </a:endParaRPr>
                    </a:p>
                  </a:txBody>
                  <a:tcPr/>
                </a:tc>
              </a:tr>
              <a:tr h="189331">
                <a:tc>
                  <a:txBody>
                    <a:bodyPr/>
                    <a:lstStyle/>
                    <a:p>
                      <a:r>
                        <a:rPr lang="zh-CN" altLang="en-US" sz="1200" dirty="0" smtClean="0">
                          <a:latin typeface="微软雅黑" panose="020B0503020204020204" pitchFamily="34" charset="-122"/>
                          <a:ea typeface="微软雅黑" panose="020B0503020204020204" pitchFamily="34" charset="-122"/>
                        </a:rPr>
                        <a:t>日期</a:t>
                      </a:r>
                      <a:r>
                        <a:rPr lang="en-US" altLang="zh-CN" sz="1200" dirty="0" smtClean="0">
                          <a:latin typeface="微软雅黑" panose="020B0503020204020204" pitchFamily="34" charset="-122"/>
                          <a:ea typeface="微软雅黑" panose="020B0503020204020204" pitchFamily="34" charset="-122"/>
                        </a:rPr>
                        <a:t>Picker</a:t>
                      </a:r>
                      <a:endParaRPr lang="zh-CN" altLang="en-US" sz="1200" dirty="0">
                        <a:latin typeface="微软雅黑" panose="020B0503020204020204" pitchFamily="34" charset="-122"/>
                        <a:ea typeface="微软雅黑" panose="020B0503020204020204" pitchFamily="34" charset="-122"/>
                      </a:endParaRPr>
                    </a:p>
                  </a:txBody>
                  <a:tcPr/>
                </a:tc>
                <a:tc>
                  <a:txBody>
                    <a:bodyPr/>
                    <a:lstStyle/>
                    <a:p>
                      <a:r>
                        <a:rPr lang="en-US" altLang="zh-CN" sz="1200" dirty="0" smtClean="0">
                          <a:latin typeface="微软雅黑" panose="020B0503020204020204" pitchFamily="34" charset="-122"/>
                          <a:ea typeface="微软雅黑" panose="020B0503020204020204" pitchFamily="34" charset="-122"/>
                        </a:rPr>
                        <a:t>Date</a:t>
                      </a:r>
                      <a:endParaRPr lang="zh-CN" altLang="en-US" sz="1200" dirty="0">
                        <a:latin typeface="微软雅黑" panose="020B0503020204020204" pitchFamily="34" charset="-122"/>
                        <a:ea typeface="微软雅黑" panose="020B0503020204020204" pitchFamily="34" charset="-122"/>
                      </a:endParaRPr>
                    </a:p>
                  </a:txBody>
                  <a:tcPr/>
                </a:tc>
              </a:tr>
              <a:tr h="189331">
                <a:tc>
                  <a:txBody>
                    <a:bodyPr/>
                    <a:lstStyle/>
                    <a:p>
                      <a:r>
                        <a:rPr lang="zh-CN" altLang="en-US" sz="1200" dirty="0" smtClean="0">
                          <a:latin typeface="微软雅黑" panose="020B0503020204020204" pitchFamily="34" charset="-122"/>
                          <a:ea typeface="微软雅黑" panose="020B0503020204020204" pitchFamily="34" charset="-122"/>
                        </a:rPr>
                        <a:t>日期时间</a:t>
                      </a:r>
                      <a:r>
                        <a:rPr lang="en-US" altLang="zh-CN" sz="1200" dirty="0" smtClean="0">
                          <a:latin typeface="微软雅黑" panose="020B0503020204020204" pitchFamily="34" charset="-122"/>
                          <a:ea typeface="微软雅黑" panose="020B0503020204020204" pitchFamily="34" charset="-122"/>
                        </a:rPr>
                        <a:t>Picker</a:t>
                      </a:r>
                      <a:endParaRPr lang="zh-CN" altLang="en-US" sz="1200" dirty="0">
                        <a:latin typeface="微软雅黑" panose="020B0503020204020204" pitchFamily="34" charset="-122"/>
                        <a:ea typeface="微软雅黑" panose="020B0503020204020204" pitchFamily="34" charset="-122"/>
                      </a:endParaRPr>
                    </a:p>
                  </a:txBody>
                  <a:tcPr/>
                </a:tc>
                <a:tc>
                  <a:txBody>
                    <a:bodyPr/>
                    <a:lstStyle/>
                    <a:p>
                      <a:r>
                        <a:rPr lang="en-US" altLang="zh-CN" sz="1200" dirty="0" smtClean="0">
                          <a:latin typeface="微软雅黑" panose="020B0503020204020204" pitchFamily="34" charset="-122"/>
                          <a:ea typeface="微软雅黑" panose="020B0503020204020204" pitchFamily="34" charset="-122"/>
                        </a:rPr>
                        <a:t>Date, Timestamp</a:t>
                      </a:r>
                      <a:endParaRPr lang="zh-CN" altLang="en-US" sz="1200" dirty="0">
                        <a:latin typeface="微软雅黑" panose="020B0503020204020204" pitchFamily="34" charset="-122"/>
                        <a:ea typeface="微软雅黑" panose="020B0503020204020204" pitchFamily="34" charset="-122"/>
                      </a:endParaRPr>
                    </a:p>
                  </a:txBody>
                  <a:tcPr/>
                </a:tc>
              </a:tr>
              <a:tr h="189331">
                <a:tc>
                  <a:txBody>
                    <a:bodyPr/>
                    <a:lstStyle/>
                    <a:p>
                      <a:r>
                        <a:rPr lang="zh-CN" altLang="en-US" sz="1200" dirty="0" smtClean="0">
                          <a:latin typeface="微软雅黑" panose="020B0503020204020204" pitchFamily="34" charset="-122"/>
                          <a:ea typeface="微软雅黑" panose="020B0503020204020204" pitchFamily="34" charset="-122"/>
                        </a:rPr>
                        <a:t>超链接</a:t>
                      </a:r>
                      <a:endParaRPr lang="zh-CN" altLang="en-US" sz="1200" dirty="0">
                        <a:latin typeface="微软雅黑" panose="020B0503020204020204" pitchFamily="34" charset="-122"/>
                        <a:ea typeface="微软雅黑" panose="020B0503020204020204" pitchFamily="34" charset="-122"/>
                      </a:endParaRPr>
                    </a:p>
                  </a:txBody>
                  <a:tcPr/>
                </a:tc>
                <a:tc>
                  <a:txBody>
                    <a:bodyPr/>
                    <a:lstStyle/>
                    <a:p>
                      <a:r>
                        <a:rPr lang="en-US" altLang="zh-CN" sz="1200" kern="1200" dirty="0" err="1" smtClean="0">
                          <a:solidFill>
                            <a:schemeClr val="dk1"/>
                          </a:solidFill>
                          <a:latin typeface="微软雅黑" panose="020B0503020204020204" pitchFamily="34" charset="-122"/>
                          <a:ea typeface="微软雅黑" panose="020B0503020204020204" pitchFamily="34" charset="-122"/>
                          <a:cs typeface="+mn-cs"/>
                        </a:rPr>
                        <a:t>GeneratedHyperlink</a:t>
                      </a:r>
                      <a:endParaRPr lang="zh-CN" altLang="en-US" sz="1200" dirty="0">
                        <a:latin typeface="微软雅黑" panose="020B0503020204020204" pitchFamily="34" charset="-122"/>
                        <a:ea typeface="微软雅黑" panose="020B0503020204020204" pitchFamily="34" charset="-122"/>
                      </a:endParaRPr>
                    </a:p>
                  </a:txBody>
                  <a:tcPr/>
                </a:tc>
              </a:tr>
              <a:tr h="189331">
                <a:tc>
                  <a:txBody>
                    <a:bodyPr/>
                    <a:lstStyle/>
                    <a:p>
                      <a:r>
                        <a:rPr lang="en-US" altLang="zh-CN" sz="1200" dirty="0" smtClean="0">
                          <a:latin typeface="微软雅黑" panose="020B0503020204020204" pitchFamily="34" charset="-122"/>
                          <a:ea typeface="微软雅黑" panose="020B0503020204020204" pitchFamily="34" charset="-122"/>
                        </a:rPr>
                        <a:t>User Picker</a:t>
                      </a:r>
                      <a:endParaRPr lang="zh-CN" altLang="en-US" sz="1200" dirty="0">
                        <a:latin typeface="微软雅黑" panose="020B0503020204020204" pitchFamily="34" charset="-122"/>
                        <a:ea typeface="微软雅黑" panose="020B0503020204020204" pitchFamily="34" charset="-122"/>
                      </a:endParaRPr>
                    </a:p>
                  </a:txBody>
                  <a:tcPr/>
                </a:tc>
                <a:tc>
                  <a:txBody>
                    <a:bodyPr/>
                    <a:lstStyle/>
                    <a:p>
                      <a:r>
                        <a:rPr lang="en-US" altLang="zh-CN" sz="1200" dirty="0" err="1" smtClean="0">
                          <a:latin typeface="微软雅黑" panose="020B0503020204020204" pitchFamily="34" charset="-122"/>
                          <a:ea typeface="微软雅黑" panose="020B0503020204020204" pitchFamily="34" charset="-122"/>
                        </a:rPr>
                        <a:t>UserInfo</a:t>
                      </a:r>
                      <a:endParaRPr lang="zh-CN" altLang="en-US" sz="1200" dirty="0">
                        <a:latin typeface="微软雅黑" panose="020B0503020204020204" pitchFamily="34" charset="-122"/>
                        <a:ea typeface="微软雅黑" panose="020B0503020204020204" pitchFamily="34" charset="-122"/>
                      </a:endParaRPr>
                    </a:p>
                  </a:txBody>
                  <a:tcPr/>
                </a:tc>
              </a:tr>
              <a:tr h="189331">
                <a:tc>
                  <a:txBody>
                    <a:bodyPr/>
                    <a:lstStyle/>
                    <a:p>
                      <a:r>
                        <a:rPr lang="en-US" altLang="zh-CN" sz="1200" dirty="0" smtClean="0">
                          <a:latin typeface="微软雅黑" panose="020B0503020204020204" pitchFamily="34" charset="-122"/>
                          <a:ea typeface="微软雅黑" panose="020B0503020204020204" pitchFamily="34" charset="-122"/>
                        </a:rPr>
                        <a:t>Item Picker</a:t>
                      </a:r>
                      <a:endParaRPr lang="zh-CN" altLang="en-US" sz="1200" dirty="0">
                        <a:latin typeface="微软雅黑" panose="020B0503020204020204" pitchFamily="34" charset="-122"/>
                        <a:ea typeface="微软雅黑" panose="020B0503020204020204" pitchFamily="34" charset="-122"/>
                      </a:endParaRPr>
                    </a:p>
                  </a:txBody>
                  <a:tcPr/>
                </a:tc>
                <a:tc>
                  <a:txBody>
                    <a:bodyPr/>
                    <a:lstStyle/>
                    <a:p>
                      <a:r>
                        <a:rPr lang="en-US" altLang="zh-CN" sz="1200" kern="1200" dirty="0" err="1" smtClean="0">
                          <a:solidFill>
                            <a:schemeClr val="dk1"/>
                          </a:solidFill>
                          <a:latin typeface="微软雅黑" panose="020B0503020204020204" pitchFamily="34" charset="-122"/>
                          <a:ea typeface="微软雅黑" panose="020B0503020204020204" pitchFamily="34" charset="-122"/>
                          <a:cs typeface="+mn-cs"/>
                        </a:rPr>
                        <a:t>WindchillObjectRef</a:t>
                      </a:r>
                      <a:endParaRPr lang="zh-CN" altLang="en-US" sz="1200" dirty="0">
                        <a:latin typeface="微软雅黑" panose="020B0503020204020204" pitchFamily="34" charset="-122"/>
                        <a:ea typeface="微软雅黑" panose="020B0503020204020204" pitchFamily="34" charset="-122"/>
                      </a:endParaRPr>
                    </a:p>
                  </a:txBody>
                  <a:tcPr/>
                </a:tc>
              </a:tr>
              <a:tr h="189331">
                <a:tc>
                  <a:txBody>
                    <a:bodyPr/>
                    <a:lstStyle/>
                    <a:p>
                      <a:r>
                        <a:rPr lang="zh-CN" altLang="en-US" sz="1200" dirty="0" smtClean="0">
                          <a:latin typeface="微软雅黑" panose="020B0503020204020204" pitchFamily="34" charset="-122"/>
                          <a:ea typeface="微软雅黑" panose="020B0503020204020204" pitchFamily="34" charset="-122"/>
                        </a:rPr>
                        <a:t>类型图标</a:t>
                      </a:r>
                      <a:endParaRPr lang="zh-CN" altLang="en-US" sz="1200" dirty="0">
                        <a:latin typeface="微软雅黑" panose="020B0503020204020204" pitchFamily="34" charset="-122"/>
                        <a:ea typeface="微软雅黑" panose="020B0503020204020204" pitchFamily="34" charset="-122"/>
                      </a:endParaRPr>
                    </a:p>
                  </a:txBody>
                  <a:tcPr/>
                </a:tc>
                <a:tc>
                  <a:txBody>
                    <a:bodyPr/>
                    <a:lstStyle/>
                    <a:p>
                      <a:r>
                        <a:rPr lang="en-US" altLang="zh-CN" sz="1200" dirty="0" smtClean="0">
                          <a:latin typeface="微软雅黑" panose="020B0503020204020204" pitchFamily="34" charset="-122"/>
                          <a:ea typeface="微软雅黑" panose="020B0503020204020204" pitchFamily="34" charset="-122"/>
                        </a:rPr>
                        <a:t>String</a:t>
                      </a:r>
                      <a:endParaRPr lang="zh-CN" altLang="en-US" sz="1200" dirty="0">
                        <a:latin typeface="微软雅黑" panose="020B0503020204020204" pitchFamily="34" charset="-122"/>
                        <a:ea typeface="微软雅黑" panose="020B0503020204020204" pitchFamily="34" charset="-122"/>
                      </a:endParaRPr>
                    </a:p>
                  </a:txBody>
                  <a:tcPr/>
                </a:tc>
              </a:tr>
              <a:tr h="189331">
                <a:tc>
                  <a:txBody>
                    <a:bodyPr/>
                    <a:lstStyle/>
                    <a:p>
                      <a:r>
                        <a:rPr lang="en-US" altLang="zh-CN" sz="1200" dirty="0" smtClean="0">
                          <a:latin typeface="微软雅黑" panose="020B0503020204020204" pitchFamily="34" charset="-122"/>
                          <a:ea typeface="微软雅黑" panose="020B0503020204020204" pitchFamily="34" charset="-122"/>
                        </a:rPr>
                        <a:t>Action Button/Icon/Link</a:t>
                      </a:r>
                      <a:endParaRPr lang="zh-CN" altLang="en-US" sz="1200" dirty="0">
                        <a:latin typeface="微软雅黑" panose="020B0503020204020204" pitchFamily="34" charset="-122"/>
                        <a:ea typeface="微软雅黑" panose="020B0503020204020204" pitchFamily="34" charset="-122"/>
                      </a:endParaRPr>
                    </a:p>
                  </a:txBody>
                  <a:tcPr/>
                </a:tc>
                <a:tc>
                  <a:txBody>
                    <a:bodyPr/>
                    <a:lstStyle/>
                    <a:p>
                      <a:r>
                        <a:rPr lang="en-US" altLang="zh-CN" sz="1200" kern="1200" dirty="0" err="1" smtClean="0">
                          <a:solidFill>
                            <a:schemeClr val="dk1"/>
                          </a:solidFill>
                          <a:latin typeface="微软雅黑" panose="020B0503020204020204" pitchFamily="34" charset="-122"/>
                          <a:ea typeface="微软雅黑" panose="020B0503020204020204" pitchFamily="34" charset="-122"/>
                          <a:cs typeface="+mn-cs"/>
                        </a:rPr>
                        <a:t>WindchillAction</a:t>
                      </a:r>
                      <a:endParaRPr lang="zh-CN" altLang="en-US" sz="1200" dirty="0">
                        <a:latin typeface="微软雅黑" panose="020B0503020204020204" pitchFamily="34" charset="-122"/>
                        <a:ea typeface="微软雅黑" panose="020B0503020204020204" pitchFamily="34" charset="-122"/>
                      </a:endParaRPr>
                    </a:p>
                  </a:txBody>
                  <a:tcPr/>
                </a:tc>
              </a:tr>
              <a:tr h="189331">
                <a:tc>
                  <a:txBody>
                    <a:bodyPr/>
                    <a:lstStyle/>
                    <a:p>
                      <a:r>
                        <a:rPr lang="en-US" altLang="zh-CN" sz="1200" dirty="0" smtClean="0">
                          <a:latin typeface="微软雅黑" panose="020B0503020204020204" pitchFamily="34" charset="-122"/>
                          <a:ea typeface="微软雅黑" panose="020B0503020204020204" pitchFamily="34" charset="-122"/>
                        </a:rPr>
                        <a:t>Suggest Box</a:t>
                      </a:r>
                      <a:endParaRPr lang="zh-CN" altLang="en-US" sz="1200" dirty="0">
                        <a:latin typeface="微软雅黑" panose="020B0503020204020204" pitchFamily="34" charset="-122"/>
                        <a:ea typeface="微软雅黑" panose="020B0503020204020204" pitchFamily="34" charset="-122"/>
                      </a:endParaRPr>
                    </a:p>
                  </a:txBody>
                  <a:tcPr/>
                </a:tc>
                <a:tc>
                  <a:txBody>
                    <a:bodyPr/>
                    <a:lstStyle/>
                    <a:p>
                      <a:r>
                        <a:rPr lang="en-US" altLang="zh-CN" sz="1200" dirty="0" smtClean="0">
                          <a:latin typeface="微软雅黑" panose="020B0503020204020204" pitchFamily="34" charset="-122"/>
                          <a:ea typeface="微软雅黑" panose="020B0503020204020204" pitchFamily="34" charset="-122"/>
                        </a:rPr>
                        <a:t>String,</a:t>
                      </a:r>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 </a:t>
                      </a:r>
                      <a:r>
                        <a:rPr lang="en-US" altLang="zh-CN" sz="1200" kern="1200" dirty="0" err="1" smtClean="0">
                          <a:solidFill>
                            <a:schemeClr val="dk1"/>
                          </a:solidFill>
                          <a:latin typeface="微软雅黑" panose="020B0503020204020204" pitchFamily="34" charset="-122"/>
                          <a:ea typeface="微软雅黑" panose="020B0503020204020204" pitchFamily="34" charset="-122"/>
                          <a:cs typeface="+mn-cs"/>
                        </a:rPr>
                        <a:t>ValueWithDisplayText</a:t>
                      </a:r>
                      <a:endParaRPr lang="zh-CN" altLang="en-US" sz="1200" dirty="0">
                        <a:latin typeface="微软雅黑" panose="020B0503020204020204" pitchFamily="34" charset="-122"/>
                        <a:ea typeface="微软雅黑" panose="020B0503020204020204" pitchFamily="34" charset="-122"/>
                      </a:endParaRPr>
                    </a:p>
                  </a:txBody>
                  <a:tcPr/>
                </a:tc>
              </a:tr>
              <a:tr h="189331">
                <a:tc>
                  <a:txBody>
                    <a:bodyPr/>
                    <a:lstStyle/>
                    <a:p>
                      <a:r>
                        <a:rPr lang="en-US" altLang="zh-CN" sz="1200" dirty="0" smtClean="0">
                          <a:latin typeface="微软雅黑" panose="020B0503020204020204" pitchFamily="34" charset="-122"/>
                          <a:ea typeface="微软雅黑" panose="020B0503020204020204" pitchFamily="34" charset="-122"/>
                        </a:rPr>
                        <a:t>Attribute </a:t>
                      </a:r>
                      <a:r>
                        <a:rPr lang="zh-CN" altLang="en-US" sz="1200" dirty="0" smtClean="0">
                          <a:latin typeface="微软雅黑" panose="020B0503020204020204" pitchFamily="34" charset="-122"/>
                          <a:ea typeface="微软雅黑" panose="020B0503020204020204" pitchFamily="34" charset="-122"/>
                        </a:rPr>
                        <a:t>分组容器</a:t>
                      </a:r>
                      <a:endParaRPr lang="zh-CN" altLang="en-US" sz="1200" dirty="0">
                        <a:latin typeface="微软雅黑" panose="020B0503020204020204" pitchFamily="34" charset="-122"/>
                        <a:ea typeface="微软雅黑" panose="020B0503020204020204" pitchFamily="34" charset="-122"/>
                      </a:endParaRPr>
                    </a:p>
                  </a:txBody>
                  <a:tcPr/>
                </a:tc>
                <a:tc>
                  <a:txBody>
                    <a:bodyPr/>
                    <a:lstStyle/>
                    <a:p>
                      <a:r>
                        <a:rPr lang="en-US" altLang="zh-CN" sz="1200" dirty="0" smtClean="0">
                          <a:latin typeface="微软雅黑" panose="020B0503020204020204" pitchFamily="34" charset="-122"/>
                          <a:ea typeface="微软雅黑" panose="020B0503020204020204" pitchFamily="34" charset="-122"/>
                        </a:rPr>
                        <a:t>NA,</a:t>
                      </a:r>
                      <a:r>
                        <a:rPr lang="zh-CN" altLang="en-US" sz="1200" dirty="0" smtClean="0">
                          <a:latin typeface="微软雅黑" panose="020B0503020204020204" pitchFamily="34" charset="-122"/>
                          <a:ea typeface="微软雅黑" panose="020B0503020204020204" pitchFamily="34" charset="-122"/>
                        </a:rPr>
                        <a:t>将多个属性归为一组</a:t>
                      </a:r>
                      <a:r>
                        <a:rPr lang="en-US" altLang="zh-CN"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放在一起显示</a:t>
                      </a:r>
                      <a:endParaRPr lang="zh-CN" altLang="en-US" sz="1200" dirty="0">
                        <a:latin typeface="微软雅黑" panose="020B0503020204020204" pitchFamily="34" charset="-122"/>
                        <a:ea typeface="微软雅黑" panose="020B0503020204020204" pitchFamily="34" charset="-122"/>
                      </a:endParaRPr>
                    </a:p>
                  </a:txBody>
                  <a:tcPr/>
                </a:tc>
              </a:tr>
            </a:tbl>
          </a:graphicData>
        </a:graphic>
      </p:graphicFrame>
    </p:spTree>
    <p:extLst>
      <p:ext uri="{BB962C8B-B14F-4D97-AF65-F5344CB8AC3E}">
        <p14:creationId xmlns:p14="http://schemas.microsoft.com/office/powerpoint/2010/main" val="4109289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
          </p:nvPr>
        </p:nvSpPr>
        <p:spPr>
          <a:xfrm>
            <a:off x="219456" y="1380744"/>
            <a:ext cx="5504671" cy="5029200"/>
          </a:xfrm>
        </p:spPr>
        <p:txBody>
          <a:bodyPr/>
          <a:lstStyle/>
          <a:p>
            <a:r>
              <a:rPr lang="en-US" altLang="zh-CN" sz="1600" dirty="0" smtClean="0"/>
              <a:t>Attribute Panel</a:t>
            </a:r>
          </a:p>
          <a:p>
            <a:pPr lvl="1"/>
            <a:r>
              <a:rPr lang="zh-CN" altLang="en-US" sz="1600" dirty="0" smtClean="0"/>
              <a:t>可以用于数据的展示和修改</a:t>
            </a:r>
            <a:endParaRPr lang="en-US" altLang="zh-CN" sz="1600" dirty="0" smtClean="0"/>
          </a:p>
          <a:p>
            <a:pPr lvl="1"/>
            <a:r>
              <a:rPr lang="zh-CN" altLang="en-US" sz="1600" dirty="0" smtClean="0"/>
              <a:t>可将同一对象的属性分为多个</a:t>
            </a:r>
            <a:r>
              <a:rPr lang="en-US" altLang="zh-CN" sz="1600" dirty="0" smtClean="0"/>
              <a:t>Group</a:t>
            </a:r>
            <a:r>
              <a:rPr lang="zh-CN" altLang="en-US" sz="1600" dirty="0" smtClean="0"/>
              <a:t>显示</a:t>
            </a:r>
            <a:endParaRPr lang="en-US" altLang="zh-CN" sz="1600" dirty="0" smtClean="0"/>
          </a:p>
          <a:p>
            <a:pPr lvl="1"/>
            <a:r>
              <a:rPr lang="zh-CN" altLang="en-US" sz="1600" dirty="0" smtClean="0"/>
              <a:t>可以将属性分为多栏显示</a:t>
            </a:r>
            <a:r>
              <a:rPr lang="en-US" altLang="zh-CN" sz="1600" dirty="0" smtClean="0"/>
              <a:t>,</a:t>
            </a:r>
            <a:r>
              <a:rPr lang="zh-CN" altLang="en-US" sz="1600" dirty="0" smtClean="0"/>
              <a:t>建议控制在</a:t>
            </a:r>
            <a:r>
              <a:rPr lang="en-US" altLang="zh-CN" sz="1600" dirty="0" smtClean="0"/>
              <a:t>2</a:t>
            </a:r>
            <a:r>
              <a:rPr lang="zh-CN" altLang="en-US" sz="1600" dirty="0" smtClean="0"/>
              <a:t>栏以内</a:t>
            </a:r>
            <a:r>
              <a:rPr lang="en-US" altLang="zh-CN" sz="1600" dirty="0" smtClean="0"/>
              <a:t>;</a:t>
            </a:r>
          </a:p>
          <a:p>
            <a:pPr lvl="1"/>
            <a:r>
              <a:rPr lang="zh-CN" altLang="en-US" sz="1600" dirty="0"/>
              <a:t>同</a:t>
            </a:r>
            <a:r>
              <a:rPr lang="zh-CN" altLang="en-US" sz="1600" dirty="0" smtClean="0"/>
              <a:t>一页面上</a:t>
            </a:r>
            <a:r>
              <a:rPr lang="en-US" altLang="zh-CN" sz="1600" dirty="0" smtClean="0"/>
              <a:t>,</a:t>
            </a:r>
            <a:r>
              <a:rPr lang="zh-CN" altLang="en-US" sz="1600" dirty="0" smtClean="0"/>
              <a:t>显示同一类型数据对象的</a:t>
            </a:r>
            <a:r>
              <a:rPr lang="en-US" altLang="zh-CN" sz="1600" dirty="0" smtClean="0"/>
              <a:t>Attribute Panel</a:t>
            </a:r>
            <a:r>
              <a:rPr lang="zh-CN" altLang="en-US" sz="1600" dirty="0" smtClean="0"/>
              <a:t>只能出现一个</a:t>
            </a:r>
            <a:r>
              <a:rPr lang="zh-CN" altLang="en-US" sz="1600" dirty="0"/>
              <a:t>，</a:t>
            </a:r>
            <a:r>
              <a:rPr lang="zh-CN" altLang="en-US" sz="1600" dirty="0" smtClean="0"/>
              <a:t>不能出现多个，否则无法正常显示；</a:t>
            </a:r>
            <a:endParaRPr lang="en-US" altLang="zh-CN" sz="1600" dirty="0" smtClean="0"/>
          </a:p>
          <a:p>
            <a:r>
              <a:rPr lang="en-US" altLang="zh-CN" sz="1600" dirty="0" smtClean="0"/>
              <a:t>Table</a:t>
            </a:r>
          </a:p>
          <a:p>
            <a:pPr lvl="1"/>
            <a:r>
              <a:rPr lang="zh-CN" altLang="en-US" sz="1600" dirty="0" smtClean="0"/>
              <a:t>以表格的形式显示数据；</a:t>
            </a:r>
            <a:endParaRPr lang="en-US" altLang="zh-CN" sz="1600" dirty="0" smtClean="0"/>
          </a:p>
          <a:p>
            <a:pPr lvl="1"/>
            <a:r>
              <a:rPr lang="zh-CN" altLang="en-US" sz="1600" dirty="0" smtClean="0"/>
              <a:t>支持表格内编辑属性；</a:t>
            </a:r>
            <a:endParaRPr lang="en-US" altLang="zh-CN" sz="1600" dirty="0" smtClean="0"/>
          </a:p>
          <a:p>
            <a:pPr lvl="1"/>
            <a:r>
              <a:rPr lang="zh-CN" altLang="en-US" sz="1600" dirty="0" smtClean="0"/>
              <a:t>如果对象属性较多，建议使用弹出的向导界面进行对象的创建和修改，而不是使用表格内创建和编辑；</a:t>
            </a:r>
            <a:endParaRPr lang="en-US" altLang="zh-CN" sz="1600" dirty="0" smtClean="0"/>
          </a:p>
          <a:p>
            <a:pPr lvl="1"/>
            <a:r>
              <a:rPr lang="zh-CN" altLang="en-US" sz="1600" dirty="0" smtClean="0"/>
              <a:t>支持</a:t>
            </a:r>
            <a:r>
              <a:rPr lang="en-US" altLang="zh-CN" sz="1600" dirty="0" smtClean="0"/>
              <a:t>Table</a:t>
            </a:r>
            <a:r>
              <a:rPr lang="zh-CN" altLang="en-US" sz="1600" dirty="0" smtClean="0"/>
              <a:t>的工具条；</a:t>
            </a:r>
            <a:endParaRPr lang="en-US" altLang="zh-CN" sz="1600" dirty="0" smtClean="0"/>
          </a:p>
          <a:p>
            <a:pPr lvl="1"/>
            <a:r>
              <a:rPr lang="zh-CN" altLang="en-US" sz="1600" dirty="0" smtClean="0"/>
              <a:t>支持向导界面修改，创建数据对象后，动态刷新特定行的记录或全表数据；</a:t>
            </a:r>
            <a:endParaRPr lang="zh-CN" altLang="en-US" sz="1600" dirty="0"/>
          </a:p>
        </p:txBody>
      </p:sp>
      <p:sp>
        <p:nvSpPr>
          <p:cNvPr id="3" name="标题 2"/>
          <p:cNvSpPr>
            <a:spLocks noGrp="1"/>
          </p:cNvSpPr>
          <p:nvPr>
            <p:ph type="title"/>
          </p:nvPr>
        </p:nvSpPr>
        <p:spPr/>
        <p:txBody>
          <a:bodyPr/>
          <a:lstStyle/>
          <a:p>
            <a:r>
              <a:rPr lang="zh-CN" altLang="en-US" dirty="0" smtClean="0"/>
              <a:t>框架支持的</a:t>
            </a:r>
            <a:r>
              <a:rPr lang="en-US" altLang="zh-CN" dirty="0" smtClean="0"/>
              <a:t>UI</a:t>
            </a:r>
            <a:r>
              <a:rPr lang="zh-CN" altLang="en-US" dirty="0" smtClean="0"/>
              <a:t>控件类型</a:t>
            </a:r>
            <a:endParaRPr lang="zh-CN" altLang="en-US" dirty="0"/>
          </a:p>
        </p:txBody>
      </p:sp>
      <p:sp>
        <p:nvSpPr>
          <p:cNvPr id="8" name="副标题 7"/>
          <p:cNvSpPr>
            <a:spLocks noGrp="1"/>
          </p:cNvSpPr>
          <p:nvPr>
            <p:ph type="subTitle" idx="15"/>
          </p:nvPr>
        </p:nvSpPr>
        <p:spPr/>
        <p:txBody>
          <a:bodyPr/>
          <a:lstStyle/>
          <a:p>
            <a:endParaRPr lang="zh-CN" altLang="en-US"/>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8144" y="1389307"/>
            <a:ext cx="3123598" cy="29037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5280912"/>
            <a:ext cx="7213600" cy="157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779001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直接连接符 41"/>
          <p:cNvCxnSpPr/>
          <p:nvPr/>
        </p:nvCxnSpPr>
        <p:spPr>
          <a:xfrm>
            <a:off x="8028384" y="980728"/>
            <a:ext cx="0" cy="21149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 name="圆角矩形 6"/>
          <p:cNvSpPr/>
          <p:nvPr/>
        </p:nvSpPr>
        <p:spPr>
          <a:xfrm>
            <a:off x="4067944" y="3536854"/>
            <a:ext cx="2304256" cy="68179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200" dirty="0" err="1" smtClean="0">
                <a:solidFill>
                  <a:schemeClr val="tx1">
                    <a:lumMod val="50000"/>
                  </a:schemeClr>
                </a:solidFill>
              </a:rPr>
              <a:t>Windchill</a:t>
            </a:r>
            <a:r>
              <a:rPr lang="en-US" altLang="zh-CN" sz="1200" dirty="0" smtClean="0">
                <a:solidFill>
                  <a:schemeClr val="tx1">
                    <a:lumMod val="50000"/>
                  </a:schemeClr>
                </a:solidFill>
              </a:rPr>
              <a:t> UI</a:t>
            </a:r>
            <a:r>
              <a:rPr lang="zh-CN" altLang="en-US" sz="1200" dirty="0" smtClean="0">
                <a:solidFill>
                  <a:schemeClr val="tx1">
                    <a:lumMod val="50000"/>
                  </a:schemeClr>
                </a:solidFill>
              </a:rPr>
              <a:t>配置</a:t>
            </a:r>
            <a:r>
              <a:rPr lang="en-US" altLang="zh-CN" sz="1200" dirty="0" smtClean="0">
                <a:solidFill>
                  <a:schemeClr val="tx1">
                    <a:lumMod val="50000"/>
                  </a:schemeClr>
                </a:solidFill>
              </a:rPr>
              <a:t>:</a:t>
            </a:r>
          </a:p>
          <a:p>
            <a:pPr algn="ctr"/>
            <a:r>
              <a:rPr lang="en-US" altLang="zh-CN" sz="1200" dirty="0" smtClean="0">
                <a:solidFill>
                  <a:schemeClr val="tx1">
                    <a:lumMod val="50000"/>
                  </a:schemeClr>
                </a:solidFill>
              </a:rPr>
              <a:t>Action &amp; </a:t>
            </a:r>
            <a:r>
              <a:rPr lang="en-US" altLang="zh-CN" sz="1200" dirty="0" err="1" smtClean="0">
                <a:solidFill>
                  <a:schemeClr val="tx1">
                    <a:lumMod val="50000"/>
                  </a:schemeClr>
                </a:solidFill>
              </a:rPr>
              <a:t>ActionModel</a:t>
            </a:r>
            <a:r>
              <a:rPr lang="zh-CN" altLang="en-US" sz="1200" dirty="0" smtClean="0">
                <a:solidFill>
                  <a:schemeClr val="tx1">
                    <a:lumMod val="50000"/>
                  </a:schemeClr>
                </a:solidFill>
              </a:rPr>
              <a:t>配置</a:t>
            </a:r>
          </a:p>
        </p:txBody>
      </p:sp>
      <p:sp>
        <p:nvSpPr>
          <p:cNvPr id="3" name="标题 2"/>
          <p:cNvSpPr>
            <a:spLocks noGrp="1"/>
          </p:cNvSpPr>
          <p:nvPr>
            <p:ph type="title"/>
          </p:nvPr>
        </p:nvSpPr>
        <p:spPr/>
        <p:txBody>
          <a:bodyPr/>
          <a:lstStyle/>
          <a:p>
            <a:r>
              <a:rPr lang="en-US" altLang="zh-CN" dirty="0" err="1" smtClean="0"/>
              <a:t>XWorks</a:t>
            </a:r>
            <a:r>
              <a:rPr lang="zh-CN" altLang="en-US" dirty="0" smtClean="0"/>
              <a:t>框架基于</a:t>
            </a:r>
            <a:r>
              <a:rPr lang="en-US" altLang="zh-CN" dirty="0" smtClean="0"/>
              <a:t>MVC</a:t>
            </a:r>
            <a:r>
              <a:rPr lang="zh-CN" altLang="en-US" dirty="0"/>
              <a:t>设计</a:t>
            </a:r>
            <a:r>
              <a:rPr lang="zh-CN" altLang="en-US" dirty="0" smtClean="0"/>
              <a:t>模式以及客制化点</a:t>
            </a:r>
            <a:endParaRPr lang="zh-CN" altLang="en-US" dirty="0"/>
          </a:p>
        </p:txBody>
      </p:sp>
      <p:sp>
        <p:nvSpPr>
          <p:cNvPr id="5" name="流程图: 磁盘 4"/>
          <p:cNvSpPr/>
          <p:nvPr/>
        </p:nvSpPr>
        <p:spPr>
          <a:xfrm>
            <a:off x="179512" y="1423410"/>
            <a:ext cx="1080120" cy="1213502"/>
          </a:xfrm>
          <a:prstGeom prst="flowChartMagneticDisk">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a:solidFill>
                  <a:schemeClr val="tx1">
                    <a:lumMod val="50000"/>
                  </a:schemeClr>
                </a:solidFill>
              </a:rPr>
              <a:t>数据库</a:t>
            </a:r>
            <a:endParaRPr lang="zh-CN" altLang="en-US" dirty="0" smtClean="0">
              <a:solidFill>
                <a:schemeClr val="tx1">
                  <a:lumMod val="50000"/>
                </a:schemeClr>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3638" y="1647136"/>
            <a:ext cx="400050"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3648" y="2111127"/>
            <a:ext cx="346876" cy="3817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848" y="1088157"/>
            <a:ext cx="533400" cy="828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1907704" y="1053932"/>
            <a:ext cx="576064" cy="1872208"/>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smtClean="0">
                <a:solidFill>
                  <a:schemeClr val="tx1">
                    <a:lumMod val="50000"/>
                  </a:schemeClr>
                </a:solidFill>
              </a:rPr>
              <a:t>数据存储层</a:t>
            </a:r>
          </a:p>
        </p:txBody>
      </p:sp>
      <p:sp>
        <p:nvSpPr>
          <p:cNvPr id="9" name="左右箭头 8"/>
          <p:cNvSpPr/>
          <p:nvPr/>
        </p:nvSpPr>
        <p:spPr>
          <a:xfrm>
            <a:off x="2627784" y="1818586"/>
            <a:ext cx="1863064" cy="530294"/>
          </a:xfrm>
          <a:prstGeom prst="leftRight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400" dirty="0" smtClean="0">
                <a:solidFill>
                  <a:schemeClr val="tx1">
                    <a:lumMod val="50000"/>
                  </a:schemeClr>
                </a:solidFill>
              </a:rPr>
              <a:t>增删改查</a:t>
            </a:r>
          </a:p>
        </p:txBody>
      </p:sp>
      <p:sp>
        <p:nvSpPr>
          <p:cNvPr id="15" name="矩形 14"/>
          <p:cNvSpPr/>
          <p:nvPr/>
        </p:nvSpPr>
        <p:spPr>
          <a:xfrm>
            <a:off x="4572000" y="1147629"/>
            <a:ext cx="576064" cy="1778511"/>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smtClean="0">
                <a:solidFill>
                  <a:schemeClr val="tx1">
                    <a:lumMod val="50000"/>
                  </a:schemeClr>
                </a:solidFill>
              </a:rPr>
              <a:t>控制器层</a:t>
            </a:r>
          </a:p>
        </p:txBody>
      </p:sp>
      <p:pic>
        <p:nvPicPr>
          <p:cNvPr id="2055"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88424" y="1268760"/>
            <a:ext cx="553285" cy="6074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88424" y="2132856"/>
            <a:ext cx="546545" cy="629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7"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60232" y="1606830"/>
            <a:ext cx="829125" cy="9538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右箭头 9"/>
          <p:cNvSpPr/>
          <p:nvPr/>
        </p:nvSpPr>
        <p:spPr>
          <a:xfrm>
            <a:off x="7596336" y="1772816"/>
            <a:ext cx="720080" cy="606593"/>
          </a:xfrm>
          <a:prstGeom prst="right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200" dirty="0" smtClean="0">
                <a:solidFill>
                  <a:schemeClr val="tx1">
                    <a:lumMod val="50000"/>
                  </a:schemeClr>
                </a:solidFill>
              </a:rPr>
              <a:t>渲染</a:t>
            </a:r>
          </a:p>
        </p:txBody>
      </p:sp>
      <p:sp>
        <p:nvSpPr>
          <p:cNvPr id="12" name="右箭头 11"/>
          <p:cNvSpPr/>
          <p:nvPr/>
        </p:nvSpPr>
        <p:spPr>
          <a:xfrm>
            <a:off x="5364088" y="1830715"/>
            <a:ext cx="1080120" cy="560823"/>
          </a:xfrm>
          <a:prstGeom prst="right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smtClean="0">
                <a:solidFill>
                  <a:schemeClr val="tx1">
                    <a:lumMod val="50000"/>
                  </a:schemeClr>
                </a:solidFill>
              </a:rPr>
              <a:t>调用</a:t>
            </a:r>
          </a:p>
        </p:txBody>
      </p:sp>
      <p:pic>
        <p:nvPicPr>
          <p:cNvPr id="2058"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4452" y="3645025"/>
            <a:ext cx="3053412" cy="1080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Box 15"/>
          <p:cNvSpPr txBox="1"/>
          <p:nvPr/>
        </p:nvSpPr>
        <p:spPr>
          <a:xfrm>
            <a:off x="1115616" y="3285564"/>
            <a:ext cx="1615827" cy="215444"/>
          </a:xfrm>
          <a:prstGeom prst="rect">
            <a:avLst/>
          </a:prstGeom>
          <a:noFill/>
        </p:spPr>
        <p:txBody>
          <a:bodyPr wrap="none" lIns="0" tIns="0" rIns="0" bIns="0" rtlCol="0">
            <a:spAutoFit/>
          </a:bodyPr>
          <a:lstStyle/>
          <a:p>
            <a:r>
              <a:rPr lang="zh-CN" altLang="en-US" sz="1400" dirty="0" smtClean="0"/>
              <a:t>数据库表和索引设计</a:t>
            </a:r>
          </a:p>
        </p:txBody>
      </p:sp>
      <p:pic>
        <p:nvPicPr>
          <p:cNvPr id="2059" name="Picture 1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4360" y="5252760"/>
            <a:ext cx="2785472" cy="1321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 name="TextBox 27"/>
          <p:cNvSpPr txBox="1"/>
          <p:nvPr/>
        </p:nvSpPr>
        <p:spPr>
          <a:xfrm>
            <a:off x="899592" y="4941748"/>
            <a:ext cx="1873911" cy="215444"/>
          </a:xfrm>
          <a:prstGeom prst="rect">
            <a:avLst/>
          </a:prstGeom>
          <a:noFill/>
        </p:spPr>
        <p:txBody>
          <a:bodyPr wrap="none" lIns="0" tIns="0" rIns="0" bIns="0" rtlCol="0">
            <a:spAutoFit/>
          </a:bodyPr>
          <a:lstStyle/>
          <a:p>
            <a:r>
              <a:rPr lang="zh-CN" altLang="en-US" sz="1400" dirty="0" smtClean="0"/>
              <a:t>普通</a:t>
            </a:r>
            <a:r>
              <a:rPr lang="en-US" altLang="zh-CN" sz="1400" dirty="0" smtClean="0"/>
              <a:t>JavaBean</a:t>
            </a:r>
            <a:r>
              <a:rPr lang="zh-CN" altLang="en-US" sz="1400" dirty="0" smtClean="0"/>
              <a:t>对象设计</a:t>
            </a:r>
          </a:p>
        </p:txBody>
      </p:sp>
      <p:cxnSp>
        <p:nvCxnSpPr>
          <p:cNvPr id="18" name="直接连接符 17"/>
          <p:cNvCxnSpPr/>
          <p:nvPr/>
        </p:nvCxnSpPr>
        <p:spPr>
          <a:xfrm>
            <a:off x="3923928" y="859955"/>
            <a:ext cx="0" cy="573739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0" y="3068960"/>
            <a:ext cx="9144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658336" y="954060"/>
            <a:ext cx="0" cy="5737397"/>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7" name="圆角矩形 36"/>
          <p:cNvSpPr/>
          <p:nvPr/>
        </p:nvSpPr>
        <p:spPr>
          <a:xfrm>
            <a:off x="4067944" y="4416602"/>
            <a:ext cx="2304256" cy="836158"/>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200" dirty="0" smtClean="0">
                <a:solidFill>
                  <a:schemeClr val="tx1">
                    <a:lumMod val="50000"/>
                  </a:schemeClr>
                </a:solidFill>
              </a:rPr>
              <a:t>UI</a:t>
            </a:r>
            <a:r>
              <a:rPr lang="zh-CN" altLang="en-US" sz="1200" dirty="0" smtClean="0">
                <a:solidFill>
                  <a:schemeClr val="tx1">
                    <a:lumMod val="50000"/>
                  </a:schemeClr>
                </a:solidFill>
              </a:rPr>
              <a:t>控件布局和数据读取</a:t>
            </a:r>
            <a:r>
              <a:rPr lang="en-US" altLang="zh-CN" sz="1200" dirty="0" smtClean="0">
                <a:solidFill>
                  <a:schemeClr val="tx1">
                    <a:lumMod val="50000"/>
                  </a:schemeClr>
                </a:solidFill>
              </a:rPr>
              <a:t>:</a:t>
            </a:r>
          </a:p>
          <a:p>
            <a:pPr algn="ctr"/>
            <a:r>
              <a:rPr lang="en-US" altLang="zh-CN" sz="1200" dirty="0" smtClean="0">
                <a:solidFill>
                  <a:schemeClr val="tx1">
                    <a:lumMod val="50000"/>
                  </a:schemeClr>
                </a:solidFill>
              </a:rPr>
              <a:t>Spring</a:t>
            </a:r>
            <a:r>
              <a:rPr lang="zh-CN" altLang="en-US" sz="1200" dirty="0">
                <a:solidFill>
                  <a:schemeClr val="tx1">
                    <a:lumMod val="50000"/>
                  </a:schemeClr>
                </a:solidFill>
              </a:rPr>
              <a:t> </a:t>
            </a:r>
            <a:r>
              <a:rPr lang="en-US" altLang="zh-CN" sz="1200" dirty="0" smtClean="0">
                <a:solidFill>
                  <a:schemeClr val="tx1">
                    <a:lumMod val="50000"/>
                  </a:schemeClr>
                </a:solidFill>
              </a:rPr>
              <a:t>MVC XML</a:t>
            </a:r>
            <a:r>
              <a:rPr lang="zh-CN" altLang="en-US" sz="1200" dirty="0" smtClean="0">
                <a:solidFill>
                  <a:schemeClr val="tx1">
                    <a:lumMod val="50000"/>
                  </a:schemeClr>
                </a:solidFill>
              </a:rPr>
              <a:t>配置文件</a:t>
            </a:r>
            <a:endParaRPr lang="en-US" altLang="zh-CN" sz="1200" dirty="0" smtClean="0">
              <a:solidFill>
                <a:schemeClr val="tx1">
                  <a:lumMod val="50000"/>
                </a:schemeClr>
              </a:solidFill>
            </a:endParaRPr>
          </a:p>
          <a:p>
            <a:pPr algn="ctr"/>
            <a:r>
              <a:rPr lang="en-US" altLang="zh-CN" sz="1200" dirty="0" err="1" smtClean="0">
                <a:solidFill>
                  <a:schemeClr val="tx1">
                    <a:lumMod val="50000"/>
                  </a:schemeClr>
                </a:solidFill>
              </a:rPr>
              <a:t>AttributPanelBuilder</a:t>
            </a:r>
            <a:endParaRPr lang="en-US" altLang="zh-CN" sz="1200" dirty="0" smtClean="0">
              <a:solidFill>
                <a:schemeClr val="tx1">
                  <a:lumMod val="50000"/>
                </a:schemeClr>
              </a:solidFill>
            </a:endParaRPr>
          </a:p>
          <a:p>
            <a:pPr algn="ctr"/>
            <a:r>
              <a:rPr lang="en-US" altLang="zh-CN" sz="1200" dirty="0" err="1" smtClean="0">
                <a:solidFill>
                  <a:schemeClr val="tx1">
                    <a:lumMod val="50000"/>
                  </a:schemeClr>
                </a:solidFill>
              </a:rPr>
              <a:t>TableBuilder</a:t>
            </a:r>
            <a:endParaRPr lang="zh-CN" altLang="en-US" sz="1200" dirty="0" smtClean="0">
              <a:solidFill>
                <a:schemeClr val="tx1">
                  <a:lumMod val="50000"/>
                </a:schemeClr>
              </a:solidFill>
            </a:endParaRPr>
          </a:p>
        </p:txBody>
      </p:sp>
      <p:sp>
        <p:nvSpPr>
          <p:cNvPr id="38" name="圆角矩形 37"/>
          <p:cNvSpPr/>
          <p:nvPr/>
        </p:nvSpPr>
        <p:spPr>
          <a:xfrm>
            <a:off x="4067944" y="5445224"/>
            <a:ext cx="2304256" cy="1246232"/>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200" dirty="0" smtClean="0">
                <a:solidFill>
                  <a:schemeClr val="tx1">
                    <a:lumMod val="50000"/>
                  </a:schemeClr>
                </a:solidFill>
              </a:rPr>
              <a:t>表单服务器验证</a:t>
            </a:r>
            <a:endParaRPr lang="en-US" altLang="zh-CN" sz="1200" dirty="0" smtClean="0">
              <a:solidFill>
                <a:schemeClr val="tx1">
                  <a:lumMod val="50000"/>
                </a:schemeClr>
              </a:solidFill>
            </a:endParaRPr>
          </a:p>
          <a:p>
            <a:pPr algn="ctr"/>
            <a:r>
              <a:rPr lang="zh-CN" altLang="en-US" sz="1200" dirty="0" smtClean="0">
                <a:solidFill>
                  <a:schemeClr val="tx1">
                    <a:lumMod val="50000"/>
                  </a:schemeClr>
                </a:solidFill>
              </a:rPr>
              <a:t>和数据更新</a:t>
            </a:r>
            <a:r>
              <a:rPr lang="zh-CN" altLang="en-US" sz="1200" dirty="0">
                <a:solidFill>
                  <a:schemeClr val="tx1">
                    <a:lumMod val="50000"/>
                  </a:schemeClr>
                </a:solidFill>
              </a:rPr>
              <a:t>以及</a:t>
            </a:r>
            <a:r>
              <a:rPr lang="zh-CN" altLang="en-US" sz="1200" dirty="0" smtClean="0">
                <a:solidFill>
                  <a:schemeClr val="tx1">
                    <a:lumMod val="50000"/>
                  </a:schemeClr>
                </a:solidFill>
              </a:rPr>
              <a:t>保存</a:t>
            </a:r>
            <a:r>
              <a:rPr lang="en-US" altLang="zh-CN" sz="1200" dirty="0" smtClean="0">
                <a:solidFill>
                  <a:schemeClr val="tx1">
                    <a:lumMod val="50000"/>
                  </a:schemeClr>
                </a:solidFill>
              </a:rPr>
              <a:t>:</a:t>
            </a:r>
          </a:p>
          <a:p>
            <a:pPr algn="ctr"/>
            <a:r>
              <a:rPr lang="en-US" altLang="zh-CN" sz="1200" dirty="0" err="1" smtClean="0">
                <a:solidFill>
                  <a:schemeClr val="tx1">
                    <a:lumMod val="50000"/>
                  </a:schemeClr>
                </a:solidFill>
              </a:rPr>
              <a:t>FormProcessor</a:t>
            </a:r>
            <a:endParaRPr lang="en-US" altLang="zh-CN" sz="1200" dirty="0" smtClean="0">
              <a:solidFill>
                <a:schemeClr val="tx1">
                  <a:lumMod val="50000"/>
                </a:schemeClr>
              </a:solidFill>
            </a:endParaRPr>
          </a:p>
          <a:p>
            <a:pPr algn="ctr"/>
            <a:r>
              <a:rPr lang="en-US" altLang="zh-CN" sz="1200" dirty="0" err="1" smtClean="0">
                <a:solidFill>
                  <a:schemeClr val="tx1">
                    <a:lumMod val="50000"/>
                  </a:schemeClr>
                </a:solidFill>
              </a:rPr>
              <a:t>FormProcssorDelegate</a:t>
            </a:r>
            <a:endParaRPr lang="en-US" altLang="zh-CN" sz="1200" dirty="0" smtClean="0">
              <a:solidFill>
                <a:schemeClr val="tx1">
                  <a:lumMod val="50000"/>
                </a:schemeClr>
              </a:solidFill>
            </a:endParaRPr>
          </a:p>
          <a:p>
            <a:pPr algn="ctr"/>
            <a:r>
              <a:rPr lang="en-US" altLang="zh-CN" sz="1200" dirty="0" err="1" smtClean="0">
                <a:solidFill>
                  <a:schemeClr val="tx1">
                    <a:lumMod val="50000"/>
                  </a:schemeClr>
                </a:solidFill>
              </a:rPr>
              <a:t>FormResult</a:t>
            </a:r>
            <a:endParaRPr lang="en-US" altLang="zh-CN" sz="1200" dirty="0" smtClean="0">
              <a:solidFill>
                <a:schemeClr val="tx1">
                  <a:lumMod val="50000"/>
                </a:schemeClr>
              </a:solidFill>
            </a:endParaRPr>
          </a:p>
          <a:p>
            <a:pPr algn="ctr"/>
            <a:r>
              <a:rPr lang="en-US" altLang="zh-CN" sz="1200" dirty="0" smtClean="0">
                <a:solidFill>
                  <a:schemeClr val="tx1">
                    <a:lumMod val="50000"/>
                  </a:schemeClr>
                </a:solidFill>
              </a:rPr>
              <a:t>Action Command</a:t>
            </a:r>
            <a:endParaRPr lang="zh-CN" altLang="en-US" sz="1200" dirty="0" smtClean="0">
              <a:solidFill>
                <a:schemeClr val="tx1">
                  <a:lumMod val="50000"/>
                </a:schemeClr>
              </a:solidFill>
            </a:endParaRPr>
          </a:p>
        </p:txBody>
      </p:sp>
      <p:pic>
        <p:nvPicPr>
          <p:cNvPr id="39"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6256" y="3481902"/>
            <a:ext cx="829125" cy="9538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8"/>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043143" y="3501008"/>
            <a:ext cx="794977" cy="9155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78456" y="4636373"/>
            <a:ext cx="673216" cy="8976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3" name="TextBox 12"/>
          <p:cNvSpPr txBox="1"/>
          <p:nvPr/>
        </p:nvSpPr>
        <p:spPr>
          <a:xfrm>
            <a:off x="179512" y="909300"/>
            <a:ext cx="487313" cy="215444"/>
          </a:xfrm>
          <a:prstGeom prst="rect">
            <a:avLst/>
          </a:prstGeom>
          <a:noFill/>
        </p:spPr>
        <p:txBody>
          <a:bodyPr wrap="none" lIns="0" tIns="0" rIns="0" bIns="0" rtlCol="0">
            <a:spAutoFit/>
          </a:bodyPr>
          <a:lstStyle/>
          <a:p>
            <a:r>
              <a:rPr lang="en-US" altLang="zh-CN" sz="1400" dirty="0" smtClean="0"/>
              <a:t>Model</a:t>
            </a:r>
            <a:endParaRPr lang="zh-CN" altLang="en-US" sz="1400" dirty="0" smtClean="0"/>
          </a:p>
        </p:txBody>
      </p:sp>
      <p:sp>
        <p:nvSpPr>
          <p:cNvPr id="47" name="TextBox 46"/>
          <p:cNvSpPr txBox="1"/>
          <p:nvPr/>
        </p:nvSpPr>
        <p:spPr>
          <a:xfrm>
            <a:off x="6803505" y="908720"/>
            <a:ext cx="386260" cy="215444"/>
          </a:xfrm>
          <a:prstGeom prst="rect">
            <a:avLst/>
          </a:prstGeom>
          <a:noFill/>
        </p:spPr>
        <p:txBody>
          <a:bodyPr wrap="none" lIns="0" tIns="0" rIns="0" bIns="0" rtlCol="0">
            <a:spAutoFit/>
          </a:bodyPr>
          <a:lstStyle/>
          <a:p>
            <a:r>
              <a:rPr lang="en-US" altLang="zh-CN" sz="1400" dirty="0" smtClean="0"/>
              <a:t>View</a:t>
            </a:r>
            <a:endParaRPr lang="zh-CN" altLang="en-US" sz="1400" dirty="0" smtClean="0"/>
          </a:p>
        </p:txBody>
      </p:sp>
      <p:sp>
        <p:nvSpPr>
          <p:cNvPr id="48" name="TextBox 47"/>
          <p:cNvSpPr txBox="1"/>
          <p:nvPr/>
        </p:nvSpPr>
        <p:spPr>
          <a:xfrm>
            <a:off x="4012171" y="872713"/>
            <a:ext cx="775853" cy="215444"/>
          </a:xfrm>
          <a:prstGeom prst="rect">
            <a:avLst/>
          </a:prstGeom>
          <a:noFill/>
        </p:spPr>
        <p:txBody>
          <a:bodyPr wrap="none" lIns="0" tIns="0" rIns="0" bIns="0" rtlCol="0">
            <a:spAutoFit/>
          </a:bodyPr>
          <a:lstStyle/>
          <a:p>
            <a:r>
              <a:rPr lang="en-US" altLang="zh-CN" sz="1400" dirty="0" smtClean="0"/>
              <a:t>Controller</a:t>
            </a:r>
            <a:endParaRPr lang="zh-CN" altLang="en-US" sz="1400" dirty="0" smtClean="0"/>
          </a:p>
        </p:txBody>
      </p:sp>
    </p:spTree>
    <p:extLst>
      <p:ext uri="{BB962C8B-B14F-4D97-AF65-F5344CB8AC3E}">
        <p14:creationId xmlns:p14="http://schemas.microsoft.com/office/powerpoint/2010/main" val="381399927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左箭头 19"/>
          <p:cNvSpPr/>
          <p:nvPr/>
        </p:nvSpPr>
        <p:spPr>
          <a:xfrm>
            <a:off x="4344544" y="5701260"/>
            <a:ext cx="720080" cy="341853"/>
          </a:xfrm>
          <a:prstGeom prst="left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smtClean="0">
              <a:solidFill>
                <a:schemeClr val="bg1"/>
              </a:solidFill>
            </a:endParaRPr>
          </a:p>
        </p:txBody>
      </p:sp>
      <p:sp>
        <p:nvSpPr>
          <p:cNvPr id="15" name="左箭头 14"/>
          <p:cNvSpPr/>
          <p:nvPr/>
        </p:nvSpPr>
        <p:spPr>
          <a:xfrm>
            <a:off x="7452320" y="5661248"/>
            <a:ext cx="1139522" cy="360040"/>
          </a:xfrm>
          <a:prstGeom prst="left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000" dirty="0" smtClean="0">
                <a:solidFill>
                  <a:schemeClr val="tx1">
                    <a:lumMod val="50000"/>
                  </a:schemeClr>
                </a:solidFill>
              </a:rPr>
              <a:t>提交</a:t>
            </a:r>
            <a:r>
              <a:rPr lang="en-US" altLang="zh-CN" sz="1000" dirty="0" smtClean="0">
                <a:solidFill>
                  <a:schemeClr val="tx1">
                    <a:lumMod val="50000"/>
                  </a:schemeClr>
                </a:solidFill>
              </a:rPr>
              <a:t>Web</a:t>
            </a:r>
            <a:r>
              <a:rPr lang="zh-CN" altLang="en-US" sz="1000" dirty="0" smtClean="0">
                <a:solidFill>
                  <a:schemeClr val="tx1">
                    <a:lumMod val="50000"/>
                  </a:schemeClr>
                </a:solidFill>
              </a:rPr>
              <a:t>表单</a:t>
            </a:r>
          </a:p>
        </p:txBody>
      </p:sp>
      <p:sp>
        <p:nvSpPr>
          <p:cNvPr id="3" name="标题 2"/>
          <p:cNvSpPr>
            <a:spLocks noGrp="1"/>
          </p:cNvSpPr>
          <p:nvPr>
            <p:ph type="title"/>
          </p:nvPr>
        </p:nvSpPr>
        <p:spPr/>
        <p:txBody>
          <a:bodyPr/>
          <a:lstStyle/>
          <a:p>
            <a:r>
              <a:rPr lang="en-US" altLang="zh-CN" dirty="0" err="1" smtClean="0"/>
              <a:t>XWorks</a:t>
            </a:r>
            <a:r>
              <a:rPr lang="zh-CN" altLang="en-US" dirty="0" smtClean="0"/>
              <a:t>框架的运作机制概览</a:t>
            </a:r>
            <a:endParaRPr lang="zh-CN" altLang="en-US" dirty="0"/>
          </a:p>
        </p:txBody>
      </p:sp>
      <p:sp>
        <p:nvSpPr>
          <p:cNvPr id="5" name="矩形 4"/>
          <p:cNvSpPr/>
          <p:nvPr/>
        </p:nvSpPr>
        <p:spPr>
          <a:xfrm>
            <a:off x="4704584" y="1414271"/>
            <a:ext cx="288032" cy="5040560"/>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400" dirty="0" smtClean="0">
                <a:solidFill>
                  <a:schemeClr val="tx1">
                    <a:lumMod val="50000"/>
                  </a:schemeClr>
                </a:solidFill>
              </a:rPr>
              <a:t>控制器层</a:t>
            </a:r>
          </a:p>
        </p:txBody>
      </p:sp>
      <p:sp>
        <p:nvSpPr>
          <p:cNvPr id="6" name="流程图: 磁盘 5"/>
          <p:cNvSpPr/>
          <p:nvPr/>
        </p:nvSpPr>
        <p:spPr>
          <a:xfrm>
            <a:off x="179512" y="3140968"/>
            <a:ext cx="1059070" cy="1152128"/>
          </a:xfrm>
          <a:prstGeom prst="flowChartMagneticDisk">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200" dirty="0">
                <a:solidFill>
                  <a:schemeClr val="tx1">
                    <a:lumMod val="50000"/>
                  </a:schemeClr>
                </a:solidFill>
              </a:rPr>
              <a:t>数据库</a:t>
            </a:r>
            <a:endParaRPr lang="zh-CN" altLang="en-US" sz="1200" dirty="0" smtClean="0">
              <a:solidFill>
                <a:schemeClr val="tx1">
                  <a:lumMod val="50000"/>
                </a:schemeClr>
              </a:solidFill>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917" y="2615195"/>
            <a:ext cx="400050"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2182" y="2570609"/>
            <a:ext cx="346876" cy="3817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8"/>
          <p:cNvSpPr/>
          <p:nvPr/>
        </p:nvSpPr>
        <p:spPr>
          <a:xfrm>
            <a:off x="2168414" y="1628800"/>
            <a:ext cx="313143" cy="4896543"/>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400" dirty="0" smtClean="0">
                <a:solidFill>
                  <a:schemeClr val="tx1">
                    <a:lumMod val="50000"/>
                  </a:schemeClr>
                </a:solidFill>
              </a:rPr>
              <a:t>数据存储层</a:t>
            </a:r>
          </a:p>
        </p:txBody>
      </p:sp>
      <p:pic>
        <p:nvPicPr>
          <p:cNvPr id="11"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1795" y="1507182"/>
            <a:ext cx="707645" cy="8140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06830" y="1539817"/>
            <a:ext cx="546545" cy="629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47107" y="1914471"/>
            <a:ext cx="553285" cy="6074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88424" y="1526489"/>
            <a:ext cx="699046" cy="7754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55570" y="4711671"/>
            <a:ext cx="804862" cy="9334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84049" y="4797152"/>
            <a:ext cx="554755" cy="7876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8224" y="5532137"/>
            <a:ext cx="659366" cy="6086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Box 15"/>
          <p:cNvSpPr txBox="1"/>
          <p:nvPr/>
        </p:nvSpPr>
        <p:spPr>
          <a:xfrm>
            <a:off x="6508395" y="5157192"/>
            <a:ext cx="871917" cy="307777"/>
          </a:xfrm>
          <a:prstGeom prst="rect">
            <a:avLst/>
          </a:prstGeom>
          <a:noFill/>
        </p:spPr>
        <p:txBody>
          <a:bodyPr wrap="square" lIns="0" tIns="0" rIns="0" bIns="0" rtlCol="0">
            <a:spAutoFit/>
          </a:bodyPr>
          <a:lstStyle/>
          <a:p>
            <a:r>
              <a:rPr lang="zh-CN" altLang="en-US" sz="1000" dirty="0" smtClean="0"/>
              <a:t>表单提取</a:t>
            </a:r>
            <a:endParaRPr lang="en-US" altLang="zh-CN" sz="1000" dirty="0" smtClean="0"/>
          </a:p>
          <a:p>
            <a:r>
              <a:rPr lang="zh-CN" altLang="en-US" sz="1000" dirty="0" smtClean="0"/>
              <a:t>还原</a:t>
            </a:r>
            <a:r>
              <a:rPr lang="en-US" altLang="zh-CN" sz="1000" dirty="0" smtClean="0"/>
              <a:t>JavaBean</a:t>
            </a:r>
            <a:endParaRPr lang="zh-CN" altLang="en-US" sz="1000" dirty="0" smtClean="0"/>
          </a:p>
        </p:txBody>
      </p:sp>
      <p:sp>
        <p:nvSpPr>
          <p:cNvPr id="22" name="左箭头 21"/>
          <p:cNvSpPr/>
          <p:nvPr/>
        </p:nvSpPr>
        <p:spPr>
          <a:xfrm>
            <a:off x="5232678" y="5661248"/>
            <a:ext cx="1139522" cy="360040"/>
          </a:xfrm>
          <a:prstGeom prst="left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000" dirty="0" smtClean="0">
                <a:solidFill>
                  <a:schemeClr val="tx1">
                    <a:lumMod val="50000"/>
                  </a:schemeClr>
                </a:solidFill>
              </a:rPr>
              <a:t>传递</a:t>
            </a:r>
            <a:r>
              <a:rPr lang="en-US" altLang="zh-CN" sz="1000" dirty="0" smtClean="0">
                <a:solidFill>
                  <a:schemeClr val="tx1">
                    <a:lumMod val="50000"/>
                  </a:schemeClr>
                </a:solidFill>
              </a:rPr>
              <a:t>JavaBean</a:t>
            </a:r>
            <a:r>
              <a:rPr lang="zh-CN" altLang="en-US" sz="1000" dirty="0" smtClean="0">
                <a:solidFill>
                  <a:schemeClr val="tx1">
                    <a:lumMod val="50000"/>
                  </a:schemeClr>
                </a:solidFill>
              </a:rPr>
              <a:t>控制器层</a:t>
            </a:r>
          </a:p>
        </p:txBody>
      </p:sp>
      <p:sp>
        <p:nvSpPr>
          <p:cNvPr id="18" name="六边形 17"/>
          <p:cNvSpPr/>
          <p:nvPr/>
        </p:nvSpPr>
        <p:spPr>
          <a:xfrm>
            <a:off x="7884368" y="6021288"/>
            <a:ext cx="348651" cy="314049"/>
          </a:xfrm>
          <a:prstGeom prst="hexagon">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solidFill>
                  <a:schemeClr val="tx1">
                    <a:lumMod val="50000"/>
                  </a:schemeClr>
                </a:solidFill>
              </a:rPr>
              <a:t>A</a:t>
            </a:r>
            <a:endParaRPr lang="zh-CN" altLang="en-US" dirty="0" smtClean="0">
              <a:solidFill>
                <a:schemeClr val="tx1">
                  <a:lumMod val="50000"/>
                </a:schemeClr>
              </a:solidFill>
            </a:endParaRPr>
          </a:p>
        </p:txBody>
      </p:sp>
      <p:sp>
        <p:nvSpPr>
          <p:cNvPr id="25" name="六边形 24"/>
          <p:cNvSpPr/>
          <p:nvPr/>
        </p:nvSpPr>
        <p:spPr>
          <a:xfrm>
            <a:off x="6743629" y="6211295"/>
            <a:ext cx="348651" cy="314049"/>
          </a:xfrm>
          <a:prstGeom prst="hexagon">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smtClean="0">
                <a:solidFill>
                  <a:schemeClr val="tx1">
                    <a:lumMod val="50000"/>
                  </a:schemeClr>
                </a:solidFill>
              </a:rPr>
              <a:t>B</a:t>
            </a:r>
            <a:endParaRPr lang="zh-CN" altLang="en-US" dirty="0" smtClean="0">
              <a:solidFill>
                <a:schemeClr val="tx1">
                  <a:lumMod val="50000"/>
                </a:schemeClr>
              </a:solidFill>
            </a:endParaRPr>
          </a:p>
        </p:txBody>
      </p:sp>
      <p:sp>
        <p:nvSpPr>
          <p:cNvPr id="26" name="六边形 25"/>
          <p:cNvSpPr/>
          <p:nvPr/>
        </p:nvSpPr>
        <p:spPr>
          <a:xfrm>
            <a:off x="5652120" y="6139287"/>
            <a:ext cx="348651" cy="314049"/>
          </a:xfrm>
          <a:prstGeom prst="hexagon">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solidFill>
                  <a:schemeClr val="tx1">
                    <a:lumMod val="50000"/>
                  </a:schemeClr>
                </a:solidFill>
              </a:rPr>
              <a:t>C</a:t>
            </a:r>
            <a:endParaRPr lang="zh-CN" altLang="en-US" dirty="0" smtClean="0">
              <a:solidFill>
                <a:schemeClr val="tx1">
                  <a:lumMod val="50000"/>
                </a:schemeClr>
              </a:solidFill>
            </a:endParaRPr>
          </a:p>
        </p:txBody>
      </p:sp>
      <p:sp>
        <p:nvSpPr>
          <p:cNvPr id="27" name="六边形 26"/>
          <p:cNvSpPr/>
          <p:nvPr/>
        </p:nvSpPr>
        <p:spPr>
          <a:xfrm>
            <a:off x="3157058" y="6178312"/>
            <a:ext cx="348651" cy="314049"/>
          </a:xfrm>
          <a:prstGeom prst="hexagon">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smtClean="0">
                <a:solidFill>
                  <a:schemeClr val="tx1">
                    <a:lumMod val="50000"/>
                  </a:schemeClr>
                </a:solidFill>
              </a:rPr>
              <a:t>D</a:t>
            </a:r>
            <a:endParaRPr lang="zh-CN" altLang="en-US" dirty="0" smtClean="0">
              <a:solidFill>
                <a:schemeClr val="tx1">
                  <a:lumMod val="50000"/>
                </a:schemeClr>
              </a:solidFill>
            </a:endParaRPr>
          </a:p>
        </p:txBody>
      </p:sp>
      <p:sp>
        <p:nvSpPr>
          <p:cNvPr id="19" name="圆角矩形 18"/>
          <p:cNvSpPr/>
          <p:nvPr/>
        </p:nvSpPr>
        <p:spPr>
          <a:xfrm>
            <a:off x="3229589" y="5645120"/>
            <a:ext cx="1065268" cy="454134"/>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000" dirty="0" smtClean="0">
                <a:solidFill>
                  <a:schemeClr val="tx1">
                    <a:lumMod val="50000"/>
                  </a:schemeClr>
                </a:solidFill>
              </a:rPr>
              <a:t>服务器端验证</a:t>
            </a:r>
            <a:r>
              <a:rPr lang="en-US" altLang="zh-CN" sz="1000" dirty="0" smtClean="0">
                <a:solidFill>
                  <a:schemeClr val="tx1">
                    <a:lumMod val="50000"/>
                  </a:schemeClr>
                </a:solidFill>
              </a:rPr>
              <a:t>JavaBean</a:t>
            </a:r>
            <a:endParaRPr lang="zh-CN" altLang="en-US" sz="1000" dirty="0" smtClean="0">
              <a:solidFill>
                <a:schemeClr val="tx1">
                  <a:lumMod val="50000"/>
                </a:schemeClr>
              </a:solidFill>
            </a:endParaRPr>
          </a:p>
        </p:txBody>
      </p:sp>
      <p:sp>
        <p:nvSpPr>
          <p:cNvPr id="29" name="圆角矩形 28"/>
          <p:cNvSpPr/>
          <p:nvPr/>
        </p:nvSpPr>
        <p:spPr>
          <a:xfrm>
            <a:off x="3153020" y="4484604"/>
            <a:ext cx="1141837" cy="454134"/>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000" dirty="0" smtClean="0">
                <a:solidFill>
                  <a:schemeClr val="tx1">
                    <a:lumMod val="50000"/>
                  </a:schemeClr>
                </a:solidFill>
              </a:rPr>
              <a:t>复制数据到要最终保存的</a:t>
            </a:r>
            <a:r>
              <a:rPr lang="en-US" altLang="zh-CN" sz="1000" dirty="0" smtClean="0">
                <a:solidFill>
                  <a:schemeClr val="tx1">
                    <a:lumMod val="50000"/>
                  </a:schemeClr>
                </a:solidFill>
              </a:rPr>
              <a:t>JavaBean</a:t>
            </a:r>
            <a:endParaRPr lang="zh-CN" altLang="en-US" sz="1000" dirty="0" smtClean="0">
              <a:solidFill>
                <a:schemeClr val="tx1">
                  <a:lumMod val="50000"/>
                </a:schemeClr>
              </a:solidFill>
            </a:endParaRPr>
          </a:p>
        </p:txBody>
      </p:sp>
      <p:sp>
        <p:nvSpPr>
          <p:cNvPr id="30" name="六边形 29"/>
          <p:cNvSpPr/>
          <p:nvPr/>
        </p:nvSpPr>
        <p:spPr>
          <a:xfrm>
            <a:off x="3153020" y="5000167"/>
            <a:ext cx="348651" cy="314049"/>
          </a:xfrm>
          <a:prstGeom prst="hexagon">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solidFill>
                  <a:schemeClr val="tx1">
                    <a:lumMod val="50000"/>
                  </a:schemeClr>
                </a:solidFill>
              </a:rPr>
              <a:t>E</a:t>
            </a:r>
            <a:endParaRPr lang="zh-CN" altLang="en-US" dirty="0" smtClean="0">
              <a:solidFill>
                <a:schemeClr val="tx1">
                  <a:lumMod val="50000"/>
                </a:schemeClr>
              </a:solidFill>
            </a:endParaRPr>
          </a:p>
        </p:txBody>
      </p:sp>
      <p:sp>
        <p:nvSpPr>
          <p:cNvPr id="21" name="上箭头 20"/>
          <p:cNvSpPr/>
          <p:nvPr/>
        </p:nvSpPr>
        <p:spPr>
          <a:xfrm>
            <a:off x="3723938" y="5097265"/>
            <a:ext cx="416014" cy="427629"/>
          </a:xfrm>
          <a:prstGeom prst="up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smtClean="0">
              <a:solidFill>
                <a:schemeClr val="bg1"/>
              </a:solidFill>
            </a:endParaRPr>
          </a:p>
        </p:txBody>
      </p:sp>
      <p:sp>
        <p:nvSpPr>
          <p:cNvPr id="23" name="左箭头 22"/>
          <p:cNvSpPr/>
          <p:nvPr/>
        </p:nvSpPr>
        <p:spPr>
          <a:xfrm>
            <a:off x="2481557" y="4568870"/>
            <a:ext cx="578275" cy="369868"/>
          </a:xfrm>
          <a:prstGeom prst="left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000" dirty="0" smtClean="0">
                <a:solidFill>
                  <a:schemeClr val="tx1">
                    <a:lumMod val="50000"/>
                  </a:schemeClr>
                </a:solidFill>
              </a:rPr>
              <a:t>保存</a:t>
            </a:r>
          </a:p>
        </p:txBody>
      </p:sp>
      <p:sp>
        <p:nvSpPr>
          <p:cNvPr id="34" name="圆角矩形 33"/>
          <p:cNvSpPr/>
          <p:nvPr/>
        </p:nvSpPr>
        <p:spPr>
          <a:xfrm>
            <a:off x="398064" y="5314216"/>
            <a:ext cx="1359743" cy="454134"/>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000" dirty="0">
                <a:solidFill>
                  <a:schemeClr val="tx1">
                    <a:lumMod val="50000"/>
                  </a:schemeClr>
                </a:solidFill>
              </a:rPr>
              <a:t>拆</a:t>
            </a:r>
            <a:r>
              <a:rPr lang="zh-CN" altLang="en-US" sz="1000" dirty="0" smtClean="0">
                <a:solidFill>
                  <a:schemeClr val="tx1">
                    <a:lumMod val="50000"/>
                  </a:schemeClr>
                </a:solidFill>
              </a:rPr>
              <a:t>解</a:t>
            </a:r>
            <a:r>
              <a:rPr lang="en-US" altLang="zh-CN" sz="1000" dirty="0" smtClean="0">
                <a:solidFill>
                  <a:schemeClr val="tx1">
                    <a:lumMod val="50000"/>
                  </a:schemeClr>
                </a:solidFill>
              </a:rPr>
              <a:t>JavaBean</a:t>
            </a:r>
            <a:r>
              <a:rPr lang="zh-CN" altLang="en-US" sz="1000" dirty="0" smtClean="0">
                <a:solidFill>
                  <a:schemeClr val="tx1">
                    <a:lumMod val="50000"/>
                  </a:schemeClr>
                </a:solidFill>
              </a:rPr>
              <a:t>为多行表记录</a:t>
            </a:r>
            <a:r>
              <a:rPr lang="en-US" altLang="zh-CN" sz="1000" dirty="0" smtClean="0">
                <a:solidFill>
                  <a:schemeClr val="tx1">
                    <a:lumMod val="50000"/>
                  </a:schemeClr>
                </a:solidFill>
              </a:rPr>
              <a:t>,</a:t>
            </a:r>
            <a:r>
              <a:rPr lang="zh-CN" altLang="en-US" sz="1000" dirty="0" smtClean="0">
                <a:solidFill>
                  <a:schemeClr val="tx1">
                    <a:lumMod val="50000"/>
                  </a:schemeClr>
                </a:solidFill>
              </a:rPr>
              <a:t>分拆到字段和</a:t>
            </a:r>
            <a:r>
              <a:rPr lang="en-US" altLang="zh-CN" sz="1000" dirty="0" smtClean="0">
                <a:solidFill>
                  <a:schemeClr val="tx1">
                    <a:lumMod val="50000"/>
                  </a:schemeClr>
                </a:solidFill>
              </a:rPr>
              <a:t>XML</a:t>
            </a:r>
            <a:r>
              <a:rPr lang="zh-CN" altLang="en-US" sz="1000" dirty="0" smtClean="0">
                <a:solidFill>
                  <a:schemeClr val="tx1">
                    <a:lumMod val="50000"/>
                  </a:schemeClr>
                </a:solidFill>
              </a:rPr>
              <a:t>内容</a:t>
            </a:r>
          </a:p>
        </p:txBody>
      </p:sp>
      <p:sp>
        <p:nvSpPr>
          <p:cNvPr id="35" name="六边形 34"/>
          <p:cNvSpPr/>
          <p:nvPr/>
        </p:nvSpPr>
        <p:spPr>
          <a:xfrm>
            <a:off x="435660" y="5836459"/>
            <a:ext cx="348651" cy="314049"/>
          </a:xfrm>
          <a:prstGeom prst="hexagon">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smtClean="0">
                <a:solidFill>
                  <a:schemeClr val="tx1">
                    <a:lumMod val="50000"/>
                  </a:schemeClr>
                </a:solidFill>
              </a:rPr>
              <a:t>F</a:t>
            </a:r>
            <a:endParaRPr lang="zh-CN" altLang="en-US" dirty="0" smtClean="0">
              <a:solidFill>
                <a:schemeClr val="tx1">
                  <a:lumMod val="50000"/>
                </a:schemeClr>
              </a:solidFill>
            </a:endParaRPr>
          </a:p>
        </p:txBody>
      </p:sp>
      <p:sp>
        <p:nvSpPr>
          <p:cNvPr id="31" name="上箭头 30"/>
          <p:cNvSpPr/>
          <p:nvPr/>
        </p:nvSpPr>
        <p:spPr>
          <a:xfrm>
            <a:off x="474955" y="4365104"/>
            <a:ext cx="483482" cy="882360"/>
          </a:xfrm>
          <a:prstGeom prst="up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800" dirty="0" smtClean="0">
                <a:solidFill>
                  <a:schemeClr val="tx1">
                    <a:lumMod val="50000"/>
                  </a:schemeClr>
                </a:solidFill>
              </a:rPr>
              <a:t>更新到数据库</a:t>
            </a:r>
          </a:p>
        </p:txBody>
      </p:sp>
      <p:sp>
        <p:nvSpPr>
          <p:cNvPr id="39" name="圆角矩形 38"/>
          <p:cNvSpPr/>
          <p:nvPr/>
        </p:nvSpPr>
        <p:spPr>
          <a:xfrm>
            <a:off x="374095" y="1772816"/>
            <a:ext cx="1359743" cy="454134"/>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000" dirty="0" smtClean="0">
                <a:solidFill>
                  <a:schemeClr val="tx1">
                    <a:lumMod val="50000"/>
                  </a:schemeClr>
                </a:solidFill>
              </a:rPr>
              <a:t>读取数据库表</a:t>
            </a:r>
            <a:r>
              <a:rPr lang="en-US" altLang="zh-CN" sz="1000" dirty="0" smtClean="0">
                <a:solidFill>
                  <a:schemeClr val="tx1">
                    <a:lumMod val="50000"/>
                  </a:schemeClr>
                </a:solidFill>
              </a:rPr>
              <a:t>,</a:t>
            </a:r>
            <a:r>
              <a:rPr lang="zh-CN" altLang="en-US" sz="1000" dirty="0" smtClean="0">
                <a:solidFill>
                  <a:schemeClr val="tx1">
                    <a:lumMod val="50000"/>
                  </a:schemeClr>
                </a:solidFill>
              </a:rPr>
              <a:t>合并字段和</a:t>
            </a:r>
            <a:r>
              <a:rPr lang="en-US" altLang="zh-CN" sz="1000" dirty="0" smtClean="0">
                <a:solidFill>
                  <a:schemeClr val="tx1">
                    <a:lumMod val="50000"/>
                  </a:schemeClr>
                </a:solidFill>
              </a:rPr>
              <a:t>XML</a:t>
            </a:r>
            <a:r>
              <a:rPr lang="zh-CN" altLang="en-US" sz="1000" dirty="0" smtClean="0">
                <a:solidFill>
                  <a:schemeClr val="tx1">
                    <a:lumMod val="50000"/>
                  </a:schemeClr>
                </a:solidFill>
              </a:rPr>
              <a:t>内容</a:t>
            </a:r>
            <a:r>
              <a:rPr lang="en-US" altLang="zh-CN" sz="1000" dirty="0" smtClean="0">
                <a:solidFill>
                  <a:schemeClr val="tx1">
                    <a:lumMod val="50000"/>
                  </a:schemeClr>
                </a:solidFill>
              </a:rPr>
              <a:t>,</a:t>
            </a:r>
            <a:r>
              <a:rPr lang="zh-CN" altLang="en-US" sz="1000" dirty="0" smtClean="0">
                <a:solidFill>
                  <a:schemeClr val="tx1">
                    <a:lumMod val="50000"/>
                  </a:schemeClr>
                </a:solidFill>
              </a:rPr>
              <a:t>还原为</a:t>
            </a:r>
            <a:r>
              <a:rPr lang="en-US" altLang="zh-CN" sz="1000" dirty="0" smtClean="0">
                <a:solidFill>
                  <a:schemeClr val="tx1">
                    <a:lumMod val="50000"/>
                  </a:schemeClr>
                </a:solidFill>
              </a:rPr>
              <a:t>JavaBean</a:t>
            </a:r>
            <a:endParaRPr lang="zh-CN" altLang="en-US" sz="1000" dirty="0" smtClean="0">
              <a:solidFill>
                <a:schemeClr val="tx1">
                  <a:lumMod val="50000"/>
                </a:schemeClr>
              </a:solidFill>
            </a:endParaRPr>
          </a:p>
        </p:txBody>
      </p:sp>
      <p:sp>
        <p:nvSpPr>
          <p:cNvPr id="40" name="六边形 39"/>
          <p:cNvSpPr/>
          <p:nvPr/>
        </p:nvSpPr>
        <p:spPr>
          <a:xfrm>
            <a:off x="1077935" y="2308834"/>
            <a:ext cx="348651" cy="314049"/>
          </a:xfrm>
          <a:prstGeom prst="hexagon">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smtClean="0">
                <a:solidFill>
                  <a:schemeClr val="tx1">
                    <a:lumMod val="50000"/>
                  </a:schemeClr>
                </a:solidFill>
              </a:rPr>
              <a:t>1</a:t>
            </a:r>
            <a:endParaRPr lang="zh-CN" altLang="en-US" dirty="0" smtClean="0">
              <a:solidFill>
                <a:schemeClr val="tx1">
                  <a:lumMod val="50000"/>
                </a:schemeClr>
              </a:solidFill>
            </a:endParaRPr>
          </a:p>
        </p:txBody>
      </p:sp>
      <p:sp>
        <p:nvSpPr>
          <p:cNvPr id="41" name="圆角矩形 40"/>
          <p:cNvSpPr/>
          <p:nvPr/>
        </p:nvSpPr>
        <p:spPr>
          <a:xfrm>
            <a:off x="2675535" y="1541958"/>
            <a:ext cx="1359743" cy="454134"/>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000" dirty="0" smtClean="0">
                <a:solidFill>
                  <a:schemeClr val="tx1">
                    <a:lumMod val="50000"/>
                  </a:schemeClr>
                </a:solidFill>
              </a:rPr>
              <a:t>根据</a:t>
            </a:r>
            <a:r>
              <a:rPr lang="en-US" altLang="zh-CN" sz="1000" dirty="0" smtClean="0">
                <a:solidFill>
                  <a:schemeClr val="tx1">
                    <a:lumMod val="50000"/>
                  </a:schemeClr>
                </a:solidFill>
              </a:rPr>
              <a:t>JavaBean</a:t>
            </a:r>
            <a:r>
              <a:rPr lang="zh-CN" altLang="en-US" sz="1000" dirty="0" smtClean="0">
                <a:solidFill>
                  <a:schemeClr val="tx1">
                    <a:lumMod val="50000"/>
                  </a:schemeClr>
                </a:solidFill>
              </a:rPr>
              <a:t>中属性配置</a:t>
            </a:r>
            <a:r>
              <a:rPr lang="en-US" altLang="zh-CN" sz="1000" dirty="0" smtClean="0">
                <a:solidFill>
                  <a:schemeClr val="tx1">
                    <a:lumMod val="50000"/>
                  </a:schemeClr>
                </a:solidFill>
              </a:rPr>
              <a:t>,</a:t>
            </a:r>
            <a:r>
              <a:rPr lang="zh-CN" altLang="en-US" sz="1000" dirty="0" smtClean="0">
                <a:solidFill>
                  <a:schemeClr val="tx1">
                    <a:lumMod val="50000"/>
                  </a:schemeClr>
                </a:solidFill>
              </a:rPr>
              <a:t>生成需要的</a:t>
            </a:r>
            <a:r>
              <a:rPr lang="en-US" altLang="zh-CN" sz="1000" dirty="0" smtClean="0">
                <a:solidFill>
                  <a:schemeClr val="tx1">
                    <a:lumMod val="50000"/>
                  </a:schemeClr>
                </a:solidFill>
              </a:rPr>
              <a:t>UI</a:t>
            </a:r>
            <a:r>
              <a:rPr lang="zh-CN" altLang="en-US" sz="1000" dirty="0" smtClean="0">
                <a:solidFill>
                  <a:schemeClr val="tx1">
                    <a:lumMod val="50000"/>
                  </a:schemeClr>
                </a:solidFill>
              </a:rPr>
              <a:t>控件</a:t>
            </a:r>
          </a:p>
        </p:txBody>
      </p:sp>
      <p:sp>
        <p:nvSpPr>
          <p:cNvPr id="42" name="六边形 41"/>
          <p:cNvSpPr/>
          <p:nvPr/>
        </p:nvSpPr>
        <p:spPr>
          <a:xfrm>
            <a:off x="2656439" y="2144910"/>
            <a:ext cx="348651" cy="314049"/>
          </a:xfrm>
          <a:prstGeom prst="hexagon">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solidFill>
                  <a:schemeClr val="tx1">
                    <a:lumMod val="50000"/>
                  </a:schemeClr>
                </a:solidFill>
              </a:rPr>
              <a:t>2</a:t>
            </a:r>
            <a:endParaRPr lang="zh-CN" altLang="en-US" dirty="0" smtClean="0">
              <a:solidFill>
                <a:schemeClr val="tx1">
                  <a:lumMod val="50000"/>
                </a:schemeClr>
              </a:solidFill>
            </a:endParaRPr>
          </a:p>
        </p:txBody>
      </p:sp>
      <p:pic>
        <p:nvPicPr>
          <p:cNvPr id="43"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40824" y="4669900"/>
            <a:ext cx="699046" cy="7754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4" name="圆角矩形 43"/>
          <p:cNvSpPr/>
          <p:nvPr/>
        </p:nvSpPr>
        <p:spPr>
          <a:xfrm>
            <a:off x="3082351" y="2622883"/>
            <a:ext cx="1359743" cy="454134"/>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000" dirty="0" smtClean="0">
                <a:solidFill>
                  <a:schemeClr val="tx1">
                    <a:lumMod val="50000"/>
                  </a:schemeClr>
                </a:solidFill>
              </a:rPr>
              <a:t>Builder</a:t>
            </a:r>
            <a:r>
              <a:rPr lang="zh-CN" altLang="en-US" sz="1000" dirty="0" smtClean="0">
                <a:solidFill>
                  <a:schemeClr val="tx1">
                    <a:lumMod val="50000"/>
                  </a:schemeClr>
                </a:solidFill>
              </a:rPr>
              <a:t>生成界面布局</a:t>
            </a:r>
            <a:r>
              <a:rPr lang="en-US" altLang="zh-CN" sz="1000" dirty="0" smtClean="0">
                <a:solidFill>
                  <a:schemeClr val="tx1">
                    <a:lumMod val="50000"/>
                  </a:schemeClr>
                </a:solidFill>
              </a:rPr>
              <a:t>,</a:t>
            </a:r>
            <a:r>
              <a:rPr lang="zh-CN" altLang="en-US" sz="1000" dirty="0" smtClean="0">
                <a:solidFill>
                  <a:schemeClr val="tx1">
                    <a:lumMod val="50000"/>
                  </a:schemeClr>
                </a:solidFill>
              </a:rPr>
              <a:t>将属性的</a:t>
            </a:r>
            <a:r>
              <a:rPr lang="en-US" altLang="zh-CN" sz="1000" dirty="0" smtClean="0">
                <a:solidFill>
                  <a:schemeClr val="tx1">
                    <a:lumMod val="50000"/>
                  </a:schemeClr>
                </a:solidFill>
              </a:rPr>
              <a:t>UI</a:t>
            </a:r>
            <a:r>
              <a:rPr lang="zh-CN" altLang="en-US" sz="1000" dirty="0" smtClean="0">
                <a:solidFill>
                  <a:schemeClr val="tx1">
                    <a:lumMod val="50000"/>
                  </a:schemeClr>
                </a:solidFill>
              </a:rPr>
              <a:t>控件填充到对应位置</a:t>
            </a:r>
          </a:p>
        </p:txBody>
      </p:sp>
      <p:sp>
        <p:nvSpPr>
          <p:cNvPr id="45" name="六边形 44"/>
          <p:cNvSpPr/>
          <p:nvPr/>
        </p:nvSpPr>
        <p:spPr>
          <a:xfrm>
            <a:off x="3157490" y="3140968"/>
            <a:ext cx="348651" cy="314049"/>
          </a:xfrm>
          <a:prstGeom prst="hexagon">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smtClean="0">
                <a:solidFill>
                  <a:schemeClr val="tx1">
                    <a:lumMod val="50000"/>
                  </a:schemeClr>
                </a:solidFill>
              </a:rPr>
              <a:t>3</a:t>
            </a:r>
            <a:endParaRPr lang="zh-CN" altLang="en-US" dirty="0" smtClean="0">
              <a:solidFill>
                <a:schemeClr val="tx1">
                  <a:lumMod val="50000"/>
                </a:schemeClr>
              </a:solidFill>
            </a:endParaRPr>
          </a:p>
        </p:txBody>
      </p:sp>
      <p:sp>
        <p:nvSpPr>
          <p:cNvPr id="46" name="圆角矩形 45"/>
          <p:cNvSpPr/>
          <p:nvPr/>
        </p:nvSpPr>
        <p:spPr>
          <a:xfrm>
            <a:off x="5181227" y="2622883"/>
            <a:ext cx="1359743" cy="454134"/>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000" dirty="0" smtClean="0">
                <a:solidFill>
                  <a:schemeClr val="tx1">
                    <a:lumMod val="50000"/>
                  </a:schemeClr>
                </a:solidFill>
              </a:rPr>
              <a:t>将生成的布局和</a:t>
            </a:r>
            <a:r>
              <a:rPr lang="en-US" altLang="zh-CN" sz="1000" dirty="0" smtClean="0">
                <a:solidFill>
                  <a:schemeClr val="tx1">
                    <a:lumMod val="50000"/>
                  </a:schemeClr>
                </a:solidFill>
              </a:rPr>
              <a:t>UI</a:t>
            </a:r>
            <a:r>
              <a:rPr lang="zh-CN" altLang="en-US" sz="1000" dirty="0" smtClean="0">
                <a:solidFill>
                  <a:schemeClr val="tx1">
                    <a:lumMod val="50000"/>
                  </a:schemeClr>
                </a:solidFill>
              </a:rPr>
              <a:t>控件转给</a:t>
            </a:r>
            <a:r>
              <a:rPr lang="en-US" altLang="zh-CN" sz="1000" dirty="0" smtClean="0">
                <a:solidFill>
                  <a:schemeClr val="tx1">
                    <a:lumMod val="50000"/>
                  </a:schemeClr>
                </a:solidFill>
              </a:rPr>
              <a:t>JSP</a:t>
            </a:r>
            <a:r>
              <a:rPr lang="zh-CN" altLang="en-US" sz="1000" dirty="0" smtClean="0">
                <a:solidFill>
                  <a:schemeClr val="tx1">
                    <a:lumMod val="50000"/>
                  </a:schemeClr>
                </a:solidFill>
              </a:rPr>
              <a:t>负责显示</a:t>
            </a:r>
          </a:p>
        </p:txBody>
      </p:sp>
      <p:sp>
        <p:nvSpPr>
          <p:cNvPr id="47" name="六边形 46"/>
          <p:cNvSpPr/>
          <p:nvPr/>
        </p:nvSpPr>
        <p:spPr>
          <a:xfrm>
            <a:off x="5292080" y="3212976"/>
            <a:ext cx="348651" cy="314049"/>
          </a:xfrm>
          <a:prstGeom prst="hexagon">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solidFill>
                  <a:schemeClr val="tx1">
                    <a:lumMod val="50000"/>
                  </a:schemeClr>
                </a:solidFill>
              </a:rPr>
              <a:t>4</a:t>
            </a:r>
            <a:endParaRPr lang="zh-CN" altLang="en-US" dirty="0" smtClean="0">
              <a:solidFill>
                <a:schemeClr val="tx1">
                  <a:lumMod val="50000"/>
                </a:schemeClr>
              </a:solidFill>
            </a:endParaRPr>
          </a:p>
        </p:txBody>
      </p:sp>
    </p:spTree>
    <p:extLst>
      <p:ext uri="{BB962C8B-B14F-4D97-AF65-F5344CB8AC3E}">
        <p14:creationId xmlns:p14="http://schemas.microsoft.com/office/powerpoint/2010/main" val="419650503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使用框架功能支持的流程开发过程</a:t>
            </a:r>
            <a:endParaRPr lang="zh-CN" altLang="en-US" dirty="0"/>
          </a:p>
        </p:txBody>
      </p:sp>
      <p:graphicFrame>
        <p:nvGraphicFramePr>
          <p:cNvPr id="5" name="图示 4"/>
          <p:cNvGraphicFramePr/>
          <p:nvPr>
            <p:extLst>
              <p:ext uri="{D42A27DB-BD31-4B8C-83A1-F6EECF244321}">
                <p14:modId xmlns:p14="http://schemas.microsoft.com/office/powerpoint/2010/main" val="4110879866"/>
              </p:ext>
            </p:extLst>
          </p:nvPr>
        </p:nvGraphicFramePr>
        <p:xfrm>
          <a:off x="251520" y="836712"/>
          <a:ext cx="8640960" cy="48245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44354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5"/>
          <p:cNvSpPr>
            <a:spLocks noGrp="1"/>
          </p:cNvSpPr>
          <p:nvPr>
            <p:ph type="subTitle" idx="15"/>
          </p:nvPr>
        </p:nvSpPr>
        <p:spPr/>
        <p:txBody>
          <a:bodyPr/>
          <a:lstStyle/>
          <a:p>
            <a:endParaRPr lang="zh-CN" altLang="en-US"/>
          </a:p>
        </p:txBody>
      </p:sp>
      <p:sp>
        <p:nvSpPr>
          <p:cNvPr id="5" name="标题 4"/>
          <p:cNvSpPr>
            <a:spLocks noGrp="1"/>
          </p:cNvSpPr>
          <p:nvPr>
            <p:ph type="title"/>
          </p:nvPr>
        </p:nvSpPr>
        <p:spPr/>
        <p:txBody>
          <a:bodyPr/>
          <a:lstStyle/>
          <a:p>
            <a:r>
              <a:rPr lang="en-US" altLang="zh-CN" dirty="0" smtClean="0"/>
              <a:t>Hello World</a:t>
            </a:r>
            <a:r>
              <a:rPr lang="zh-CN" altLang="en-US" dirty="0"/>
              <a:t>！</a:t>
            </a:r>
            <a:r>
              <a:rPr lang="zh-CN" altLang="en-US" dirty="0" smtClean="0"/>
              <a:t>从一个流程的例子开始</a:t>
            </a:r>
            <a:endParaRPr lang="zh-CN" altLang="en-US" dirty="0"/>
          </a:p>
        </p:txBody>
      </p:sp>
    </p:spTree>
    <p:extLst>
      <p:ext uri="{BB962C8B-B14F-4D97-AF65-F5344CB8AC3E}">
        <p14:creationId xmlns:p14="http://schemas.microsoft.com/office/powerpoint/2010/main" val="171733123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6100" y="151088"/>
            <a:ext cx="8028308" cy="457200"/>
          </a:xfrm>
        </p:spPr>
        <p:txBody>
          <a:bodyPr/>
          <a:lstStyle/>
          <a:p>
            <a:r>
              <a:rPr lang="zh-CN" altLang="en-US" dirty="0" smtClean="0"/>
              <a:t>流程申请单（升级请求）的创建页面框架化，完全可配置</a:t>
            </a: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908720"/>
            <a:ext cx="4536504" cy="35710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 name="表格 3"/>
          <p:cNvGraphicFramePr>
            <a:graphicFrameLocks noGrp="1"/>
          </p:cNvGraphicFramePr>
          <p:nvPr>
            <p:extLst>
              <p:ext uri="{D42A27DB-BD31-4B8C-83A1-F6EECF244321}">
                <p14:modId xmlns:p14="http://schemas.microsoft.com/office/powerpoint/2010/main" val="3892564878"/>
              </p:ext>
            </p:extLst>
          </p:nvPr>
        </p:nvGraphicFramePr>
        <p:xfrm>
          <a:off x="266139" y="4800808"/>
          <a:ext cx="8352928" cy="1940560"/>
        </p:xfrm>
        <a:graphic>
          <a:graphicData uri="http://schemas.openxmlformats.org/drawingml/2006/table">
            <a:tbl>
              <a:tblPr firstRow="1" bandRow="1">
                <a:tableStyleId>{5C22544A-7EE6-4342-B048-85BDC9FD1C3A}</a:tableStyleId>
              </a:tblPr>
              <a:tblGrid>
                <a:gridCol w="1641565"/>
                <a:gridCol w="6711363"/>
              </a:tblGrid>
              <a:tr h="370840">
                <a:tc>
                  <a:txBody>
                    <a:bodyPr/>
                    <a:lstStyle/>
                    <a:p>
                      <a:r>
                        <a:rPr lang="zh-CN" altLang="en-US" sz="1200" dirty="0" smtClean="0">
                          <a:latin typeface="微软雅黑" panose="020B0503020204020204" pitchFamily="34" charset="-122"/>
                          <a:ea typeface="微软雅黑" panose="020B0503020204020204" pitchFamily="34" charset="-122"/>
                        </a:rPr>
                        <a:t>创建页面的步骤</a:t>
                      </a:r>
                      <a:endParaRPr lang="zh-CN" altLang="en-US" sz="1200" dirty="0">
                        <a:latin typeface="微软雅黑" panose="020B0503020204020204" pitchFamily="34" charset="-122"/>
                        <a:ea typeface="微软雅黑" panose="020B0503020204020204" pitchFamily="34" charset="-122"/>
                      </a:endParaRPr>
                    </a:p>
                  </a:txBody>
                  <a:tcPr/>
                </a:tc>
                <a:tc>
                  <a:txBody>
                    <a:bodyPr/>
                    <a:lstStyle/>
                    <a:p>
                      <a:r>
                        <a:rPr lang="zh-CN" altLang="en-US" sz="1200" dirty="0" smtClean="0">
                          <a:latin typeface="微软雅黑" panose="020B0503020204020204" pitchFamily="34" charset="-122"/>
                          <a:ea typeface="微软雅黑" panose="020B0503020204020204" pitchFamily="34" charset="-122"/>
                        </a:rPr>
                        <a:t>功能说明</a:t>
                      </a:r>
                      <a:endParaRPr lang="zh-CN" altLang="en-US" sz="1200" dirty="0">
                        <a:latin typeface="微软雅黑" panose="020B0503020204020204" pitchFamily="34" charset="-122"/>
                        <a:ea typeface="微软雅黑" panose="020B0503020204020204" pitchFamily="34" charset="-122"/>
                      </a:endParaRPr>
                    </a:p>
                  </a:txBody>
                  <a:tcPr/>
                </a:tc>
              </a:tr>
              <a:tr h="370840">
                <a:tc>
                  <a:txBody>
                    <a:bodyPr/>
                    <a:lstStyle/>
                    <a:p>
                      <a:r>
                        <a:rPr lang="zh-CN" altLang="en-US" sz="1200" dirty="0" smtClean="0">
                          <a:latin typeface="微软雅黑" panose="020B0503020204020204" pitchFamily="34" charset="-122"/>
                          <a:ea typeface="微软雅黑" panose="020B0503020204020204" pitchFamily="34" charset="-122"/>
                        </a:rPr>
                        <a:t>设置属性</a:t>
                      </a:r>
                      <a:endParaRPr lang="zh-CN" altLang="en-US" sz="1200" dirty="0">
                        <a:latin typeface="微软雅黑" panose="020B0503020204020204" pitchFamily="34" charset="-122"/>
                        <a:ea typeface="微软雅黑" panose="020B0503020204020204" pitchFamily="34" charset="-122"/>
                      </a:endParaRPr>
                    </a:p>
                  </a:txBody>
                  <a:tcPr/>
                </a:tc>
                <a:tc>
                  <a:txBody>
                    <a:bodyPr/>
                    <a:lstStyle/>
                    <a:p>
                      <a:r>
                        <a:rPr lang="zh-CN" altLang="en-US" sz="1200" dirty="0" smtClean="0">
                          <a:latin typeface="微软雅黑" panose="020B0503020204020204" pitchFamily="34" charset="-122"/>
                          <a:ea typeface="微软雅黑" panose="020B0503020204020204" pitchFamily="34" charset="-122"/>
                        </a:rPr>
                        <a:t>纯</a:t>
                      </a:r>
                      <a:r>
                        <a:rPr lang="en-US" altLang="zh-CN" sz="1200" dirty="0" smtClean="0">
                          <a:latin typeface="微软雅黑" panose="020B0503020204020204" pitchFamily="34" charset="-122"/>
                          <a:ea typeface="微软雅黑" panose="020B0503020204020204" pitchFamily="34" charset="-122"/>
                        </a:rPr>
                        <a:t>OOTB</a:t>
                      </a:r>
                      <a:r>
                        <a:rPr lang="zh-CN" altLang="en-US" sz="1200" dirty="0" smtClean="0">
                          <a:latin typeface="微软雅黑" panose="020B0503020204020204" pitchFamily="34" charset="-122"/>
                          <a:ea typeface="微软雅黑" panose="020B0503020204020204" pitchFamily="34" charset="-122"/>
                        </a:rPr>
                        <a:t>功能，必需的步骤</a:t>
                      </a:r>
                      <a:endParaRPr lang="zh-CN" altLang="en-US" sz="1200" dirty="0">
                        <a:latin typeface="微软雅黑" panose="020B0503020204020204" pitchFamily="34" charset="-122"/>
                        <a:ea typeface="微软雅黑" panose="020B0503020204020204" pitchFamily="34" charset="-122"/>
                      </a:endParaRPr>
                    </a:p>
                  </a:txBody>
                  <a:tcPr/>
                </a:tc>
              </a:tr>
              <a:tr h="370840">
                <a:tc>
                  <a:txBody>
                    <a:bodyPr/>
                    <a:lstStyle/>
                    <a:p>
                      <a:r>
                        <a:rPr lang="zh-CN" altLang="en-US" sz="1200" dirty="0" smtClean="0">
                          <a:latin typeface="微软雅黑" panose="020B0503020204020204" pitchFamily="34" charset="-122"/>
                          <a:ea typeface="微软雅黑" panose="020B0503020204020204" pitchFamily="34" charset="-122"/>
                        </a:rPr>
                        <a:t>相关对象</a:t>
                      </a:r>
                      <a:endParaRPr lang="zh-CN" altLang="en-US" sz="1200" dirty="0">
                        <a:latin typeface="微软雅黑" panose="020B0503020204020204" pitchFamily="34" charset="-122"/>
                        <a:ea typeface="微软雅黑" panose="020B0503020204020204" pitchFamily="34" charset="-122"/>
                      </a:endParaRPr>
                    </a:p>
                  </a:txBody>
                  <a:tcPr/>
                </a:tc>
                <a:tc>
                  <a:txBody>
                    <a:bodyPr/>
                    <a:lstStyle/>
                    <a:p>
                      <a:r>
                        <a:rPr lang="zh-CN" altLang="en-US" sz="1200" dirty="0" smtClean="0">
                          <a:latin typeface="微软雅黑" panose="020B0503020204020204" pitchFamily="34" charset="-122"/>
                          <a:ea typeface="微软雅黑" panose="020B0503020204020204" pitchFamily="34" charset="-122"/>
                        </a:rPr>
                        <a:t>定制功能，用于添加业务对象到流程申请单，通过</a:t>
                      </a:r>
                      <a:r>
                        <a:rPr lang="zh-CN" altLang="en-US" sz="1200" baseline="0" dirty="0" smtClean="0">
                          <a:latin typeface="微软雅黑" panose="020B0503020204020204" pitchFamily="34" charset="-122"/>
                          <a:ea typeface="微软雅黑" panose="020B0503020204020204" pitchFamily="34" charset="-122"/>
                        </a:rPr>
                        <a:t>配置决定是否需要此步骤，默认需要</a:t>
                      </a:r>
                      <a:endParaRPr lang="zh-CN" altLang="en-US" sz="1200" dirty="0">
                        <a:latin typeface="微软雅黑" panose="020B0503020204020204" pitchFamily="34" charset="-122"/>
                        <a:ea typeface="微软雅黑" panose="020B0503020204020204" pitchFamily="34" charset="-122"/>
                      </a:endParaRPr>
                    </a:p>
                  </a:txBody>
                  <a:tcPr/>
                </a:tc>
              </a:tr>
              <a:tr h="370840">
                <a:tc>
                  <a:txBody>
                    <a:bodyPr/>
                    <a:lstStyle/>
                    <a:p>
                      <a:r>
                        <a:rPr lang="zh-CN" altLang="en-US" sz="1200" dirty="0" smtClean="0">
                          <a:latin typeface="微软雅黑" panose="020B0503020204020204" pitchFamily="34" charset="-122"/>
                          <a:ea typeface="微软雅黑" panose="020B0503020204020204" pitchFamily="34" charset="-122"/>
                        </a:rPr>
                        <a:t>设置参与者</a:t>
                      </a:r>
                      <a:endParaRPr lang="zh-CN" altLang="en-US" sz="1200" dirty="0">
                        <a:latin typeface="微软雅黑" panose="020B0503020204020204" pitchFamily="34" charset="-122"/>
                        <a:ea typeface="微软雅黑" panose="020B0503020204020204"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微软雅黑" panose="020B0503020204020204" pitchFamily="34" charset="-122"/>
                          <a:ea typeface="微软雅黑" panose="020B0503020204020204" pitchFamily="34" charset="-122"/>
                        </a:rPr>
                        <a:t>定制的功能，设置流程的参与人，也就是配置升级请求的</a:t>
                      </a:r>
                      <a:r>
                        <a:rPr lang="en-US" altLang="zh-CN" sz="1200" dirty="0" smtClean="0">
                          <a:latin typeface="微软雅黑" panose="020B0503020204020204" pitchFamily="34" charset="-122"/>
                          <a:ea typeface="微软雅黑" panose="020B0503020204020204" pitchFamily="34" charset="-122"/>
                        </a:rPr>
                        <a:t>Team</a:t>
                      </a:r>
                      <a:r>
                        <a:rPr lang="zh-CN" altLang="en-US" sz="1200" dirty="0" smtClean="0">
                          <a:latin typeface="微软雅黑" panose="020B0503020204020204" pitchFamily="34" charset="-122"/>
                          <a:ea typeface="微软雅黑" panose="020B0503020204020204" pitchFamily="34" charset="-122"/>
                        </a:rPr>
                        <a:t>实例，通过</a:t>
                      </a:r>
                      <a:r>
                        <a:rPr lang="zh-CN" altLang="en-US" sz="1200" baseline="0" dirty="0" smtClean="0">
                          <a:latin typeface="微软雅黑" panose="020B0503020204020204" pitchFamily="34" charset="-122"/>
                          <a:ea typeface="微软雅黑" panose="020B0503020204020204" pitchFamily="34" charset="-122"/>
                        </a:rPr>
                        <a:t>配置决定是否需要此步骤，默认不需要</a:t>
                      </a:r>
                      <a:endParaRPr lang="zh-CN" altLang="en-US" sz="1200" dirty="0" smtClean="0">
                        <a:latin typeface="微软雅黑" panose="020B0503020204020204" pitchFamily="34" charset="-122"/>
                        <a:ea typeface="微软雅黑" panose="020B0503020204020204" pitchFamily="34" charset="-122"/>
                      </a:endParaRPr>
                    </a:p>
                  </a:txBody>
                  <a:tcPr/>
                </a:tc>
              </a:tr>
              <a:tr h="370840">
                <a:tc>
                  <a:txBody>
                    <a:bodyPr/>
                    <a:lstStyle/>
                    <a:p>
                      <a:r>
                        <a:rPr lang="zh-CN" altLang="en-US" sz="1200" dirty="0" smtClean="0">
                          <a:latin typeface="微软雅黑" panose="020B0503020204020204" pitchFamily="34" charset="-122"/>
                          <a:ea typeface="微软雅黑" panose="020B0503020204020204" pitchFamily="34" charset="-122"/>
                        </a:rPr>
                        <a:t>设置附件</a:t>
                      </a:r>
                      <a:endParaRPr lang="zh-CN" altLang="en-US" sz="1200" dirty="0">
                        <a:latin typeface="微软雅黑" panose="020B0503020204020204" pitchFamily="34" charset="-122"/>
                        <a:ea typeface="微软雅黑" panose="020B0503020204020204"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微软雅黑" panose="020B0503020204020204" pitchFamily="34" charset="-122"/>
                          <a:ea typeface="微软雅黑" panose="020B0503020204020204" pitchFamily="34" charset="-122"/>
                        </a:rPr>
                        <a:t>重用</a:t>
                      </a:r>
                      <a:r>
                        <a:rPr lang="en-US" altLang="zh-CN" sz="1200" dirty="0" smtClean="0">
                          <a:latin typeface="微软雅黑" panose="020B0503020204020204" pitchFamily="34" charset="-122"/>
                          <a:ea typeface="微软雅黑" panose="020B0503020204020204" pitchFamily="34" charset="-122"/>
                        </a:rPr>
                        <a:t>OOTB</a:t>
                      </a:r>
                      <a:r>
                        <a:rPr lang="zh-CN" altLang="en-US" sz="1200" dirty="0" smtClean="0">
                          <a:latin typeface="微软雅黑" panose="020B0503020204020204" pitchFamily="34" charset="-122"/>
                          <a:ea typeface="微软雅黑" panose="020B0503020204020204" pitchFamily="34" charset="-122"/>
                        </a:rPr>
                        <a:t>的页面，上传或移除流程申请单的附件，通过</a:t>
                      </a:r>
                      <a:r>
                        <a:rPr lang="zh-CN" altLang="en-US" sz="1200" baseline="0" dirty="0" smtClean="0">
                          <a:latin typeface="微软雅黑" panose="020B0503020204020204" pitchFamily="34" charset="-122"/>
                          <a:ea typeface="微软雅黑" panose="020B0503020204020204" pitchFamily="34" charset="-122"/>
                        </a:rPr>
                        <a:t>配置决定是否需要此步骤，默认不需要</a:t>
                      </a:r>
                      <a:endParaRPr lang="zh-CN" altLang="en-US" sz="1200" dirty="0" smtClean="0">
                        <a:latin typeface="微软雅黑" panose="020B0503020204020204" pitchFamily="34" charset="-122"/>
                        <a:ea typeface="微软雅黑" panose="020B0503020204020204" pitchFamily="34" charset="-122"/>
                      </a:endParaRPr>
                    </a:p>
                  </a:txBody>
                  <a:tcPr/>
                </a:tc>
              </a:tr>
            </a:tbl>
          </a:graphicData>
        </a:graphic>
      </p:graphicFrame>
      <p:sp>
        <p:nvSpPr>
          <p:cNvPr id="5" name="TextBox 4"/>
          <p:cNvSpPr txBox="1"/>
          <p:nvPr/>
        </p:nvSpPr>
        <p:spPr>
          <a:xfrm>
            <a:off x="5004048" y="980728"/>
            <a:ext cx="3816424" cy="3693319"/>
          </a:xfrm>
          <a:prstGeom prst="rect">
            <a:avLst/>
          </a:prstGeom>
          <a:noFill/>
        </p:spPr>
        <p:txBody>
          <a:bodyPr wrap="square" lIns="0" tIns="0" rIns="0" bIns="0" rtlCol="0">
            <a:spAutoFit/>
          </a:bodyPr>
          <a:lstStyle/>
          <a:p>
            <a:r>
              <a:rPr lang="zh-CN" altLang="en-US" sz="1200" dirty="0" smtClean="0">
                <a:latin typeface="微软雅黑" panose="020B0503020204020204" pitchFamily="34" charset="-122"/>
                <a:ea typeface="微软雅黑" panose="020B0503020204020204" pitchFamily="34" charset="-122"/>
              </a:rPr>
              <a:t>什么是流程申请单？</a:t>
            </a:r>
            <a:endParaRPr lang="en-US" altLang="zh-CN" sz="1200" dirty="0" smtClean="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流程申请单也就是</a:t>
            </a:r>
            <a:r>
              <a:rPr lang="en-US" altLang="zh-CN" sz="1200" dirty="0" smtClean="0">
                <a:latin typeface="微软雅黑" panose="020B0503020204020204" pitchFamily="34" charset="-122"/>
                <a:ea typeface="微软雅黑" panose="020B0503020204020204" pitchFamily="34" charset="-122"/>
              </a:rPr>
              <a:t>OOTB</a:t>
            </a:r>
            <a:r>
              <a:rPr lang="zh-CN" altLang="en-US" sz="1200" dirty="0" smtClean="0">
                <a:latin typeface="微软雅黑" panose="020B0503020204020204" pitchFamily="34" charset="-122"/>
                <a:ea typeface="微软雅黑" panose="020B0503020204020204" pitchFamily="34" charset="-122"/>
              </a:rPr>
              <a:t>的升级请求的一种或多种软类型，用于作为业务流程的主对象；利用升级请求可以添加多个业务对象（如文档、部件、</a:t>
            </a:r>
            <a:r>
              <a:rPr lang="en-US" altLang="zh-CN" sz="1200" dirty="0" smtClean="0">
                <a:latin typeface="微软雅黑" panose="020B0503020204020204" pitchFamily="34" charset="-122"/>
                <a:ea typeface="微软雅黑" panose="020B0503020204020204" pitchFamily="34" charset="-122"/>
              </a:rPr>
              <a:t>CAD</a:t>
            </a:r>
            <a:r>
              <a:rPr lang="zh-CN" altLang="en-US" sz="1200" dirty="0" smtClean="0">
                <a:latin typeface="微软雅黑" panose="020B0503020204020204" pitchFamily="34" charset="-122"/>
                <a:ea typeface="微软雅黑" panose="020B0503020204020204" pitchFamily="34" charset="-122"/>
              </a:rPr>
              <a:t>模型图纸等）的特性， 可将流程申请单作为需要多个业务对象一并参与的业务流程的</a:t>
            </a:r>
            <a:r>
              <a:rPr lang="en-US" altLang="zh-CN" sz="1200" dirty="0" smtClean="0">
                <a:latin typeface="微软雅黑" panose="020B0503020204020204" pitchFamily="34" charset="-122"/>
                <a:ea typeface="微软雅黑" panose="020B0503020204020204" pitchFamily="34" charset="-122"/>
              </a:rPr>
              <a:t>PBO</a:t>
            </a:r>
            <a:r>
              <a:rPr lang="zh-CN" altLang="en-US" sz="1200" dirty="0" smtClean="0">
                <a:latin typeface="微软雅黑" panose="020B0503020204020204" pitchFamily="34" charset="-122"/>
                <a:ea typeface="微软雅黑" panose="020B0503020204020204" pitchFamily="34" charset="-122"/>
              </a:rPr>
              <a:t>，如文档、部件的发布流程等等；建议创建一个“流程申请单”软类型作为所有业务流程生清单的父类型，每种业务流程对应一个特定的流程申请单类型；</a:t>
            </a:r>
            <a:endParaRPr lang="en-US" altLang="zh-CN" sz="1200" dirty="0" smtClean="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r>
              <a:rPr lang="en-US" altLang="zh-CN" sz="1200" dirty="0" err="1" smtClean="0">
                <a:latin typeface="微软雅黑" panose="020B0503020204020204" pitchFamily="34" charset="-122"/>
                <a:ea typeface="微软雅黑" panose="020B0503020204020204" pitchFamily="34" charset="-122"/>
              </a:rPr>
              <a:t>XWorks</a:t>
            </a:r>
            <a:r>
              <a:rPr lang="zh-CN" altLang="en-US" sz="1200" dirty="0" smtClean="0">
                <a:latin typeface="微软雅黑" panose="020B0503020204020204" pitchFamily="34" charset="-122"/>
                <a:ea typeface="微软雅黑" panose="020B0503020204020204" pitchFamily="34" charset="-122"/>
              </a:rPr>
              <a:t>框架采用</a:t>
            </a:r>
            <a:r>
              <a:rPr lang="en-US" altLang="zh-CN" sz="1200" dirty="0" smtClean="0">
                <a:latin typeface="微软雅黑" panose="020B0503020204020204" pitchFamily="34" charset="-122"/>
                <a:ea typeface="微软雅黑" panose="020B0503020204020204" pitchFamily="34" charset="-122"/>
              </a:rPr>
              <a:t>Java Annotation</a:t>
            </a:r>
            <a:r>
              <a:rPr lang="zh-CN" altLang="en-US" sz="1200" dirty="0" smtClean="0">
                <a:latin typeface="微软雅黑" panose="020B0503020204020204" pitchFamily="34" charset="-122"/>
                <a:ea typeface="微软雅黑" panose="020B0503020204020204" pitchFamily="34" charset="-122"/>
              </a:rPr>
              <a:t>来为每种软类型的流程</a:t>
            </a:r>
            <a:r>
              <a:rPr lang="zh-CN" altLang="en-US" sz="1200" dirty="0">
                <a:latin typeface="微软雅黑" panose="020B0503020204020204" pitchFamily="34" charset="-122"/>
                <a:ea typeface="微软雅黑" panose="020B0503020204020204" pitchFamily="34" charset="-122"/>
              </a:rPr>
              <a:t>申请单</a:t>
            </a:r>
            <a:r>
              <a:rPr lang="zh-CN" altLang="en-US" sz="1200" dirty="0" smtClean="0">
                <a:latin typeface="微软雅黑" panose="020B0503020204020204" pitchFamily="34" charset="-122"/>
                <a:ea typeface="微软雅黑" panose="020B0503020204020204" pitchFamily="34" charset="-122"/>
              </a:rPr>
              <a:t>配置创建页面上的功能特性（也就是不同类型流程申请单的配置是完全独立的），例如：可以配置需要哪些步骤，允许添加哪些类型的业务对象，需要设置哪些角色的参与者等等，是否允许上传附件，验证逻辑接口，创建后需要启动的流程；</a:t>
            </a:r>
            <a:endParaRPr lang="en-US" altLang="zh-CN" sz="1200" dirty="0" smtClean="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通过</a:t>
            </a:r>
            <a:r>
              <a:rPr lang="zh-CN" altLang="en-US" sz="1200" smtClean="0">
                <a:latin typeface="微软雅黑" panose="020B0503020204020204" pitchFamily="34" charset="-122"/>
                <a:ea typeface="微软雅黑" panose="020B0503020204020204" pitchFamily="34" charset="-122"/>
              </a:rPr>
              <a:t>配置以及扩展预留</a:t>
            </a:r>
            <a:r>
              <a:rPr lang="zh-CN" altLang="en-US" sz="1200" dirty="0" smtClean="0">
                <a:latin typeface="微软雅黑" panose="020B0503020204020204" pitchFamily="34" charset="-122"/>
                <a:ea typeface="微软雅黑" panose="020B0503020204020204" pitchFamily="34" charset="-122"/>
              </a:rPr>
              <a:t>接口，可以实现不同类型的流程申请单拥有完全个性化的创建界面和逻辑，满足不同业务流程的业务需求；</a:t>
            </a:r>
          </a:p>
        </p:txBody>
      </p:sp>
    </p:spTree>
    <p:extLst>
      <p:ext uri="{BB962C8B-B14F-4D97-AF65-F5344CB8AC3E}">
        <p14:creationId xmlns:p14="http://schemas.microsoft.com/office/powerpoint/2010/main" val="425192944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示例流程说明</a:t>
            </a:r>
            <a:endParaRPr lang="zh-CN" altLang="en-US" dirty="0"/>
          </a:p>
        </p:txBody>
      </p:sp>
      <p:sp>
        <p:nvSpPr>
          <p:cNvPr id="6" name="副标题 5"/>
          <p:cNvSpPr>
            <a:spLocks noGrp="1"/>
          </p:cNvSpPr>
          <p:nvPr>
            <p:ph type="subTitle" idx="15"/>
          </p:nvPr>
        </p:nvSpPr>
        <p:spPr/>
        <p:txBody>
          <a:bodyPr/>
          <a:lstStyle/>
          <a:p>
            <a:r>
              <a:rPr lang="zh-CN" altLang="en-US" dirty="0" smtClean="0"/>
              <a:t>解释示例流程</a:t>
            </a:r>
            <a:r>
              <a:rPr lang="en-US" altLang="zh-CN" dirty="0" smtClean="0"/>
              <a:t>,</a:t>
            </a:r>
            <a:r>
              <a:rPr lang="zh-CN" altLang="en-US" dirty="0" smtClean="0"/>
              <a:t>并做简单演示</a:t>
            </a: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340768"/>
            <a:ext cx="8604894" cy="396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7" name="图示 6"/>
          <p:cNvGraphicFramePr/>
          <p:nvPr>
            <p:extLst>
              <p:ext uri="{D42A27DB-BD31-4B8C-83A1-F6EECF244321}">
                <p14:modId xmlns:p14="http://schemas.microsoft.com/office/powerpoint/2010/main" val="1668193953"/>
              </p:ext>
            </p:extLst>
          </p:nvPr>
        </p:nvGraphicFramePr>
        <p:xfrm>
          <a:off x="1763688" y="5322896"/>
          <a:ext cx="6096000" cy="14559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0830393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19456" y="1380744"/>
            <a:ext cx="8699737" cy="1616208"/>
          </a:xfrm>
        </p:spPr>
        <p:txBody>
          <a:bodyPr/>
          <a:lstStyle/>
          <a:p>
            <a:r>
              <a:rPr lang="zh-CN" altLang="en-US" sz="1400" dirty="0" smtClean="0">
                <a:latin typeface="微软雅黑" panose="020B0503020204020204" pitchFamily="34" charset="-122"/>
                <a:ea typeface="微软雅黑" panose="020B0503020204020204" pitchFamily="34" charset="-122"/>
              </a:rPr>
              <a:t>流程模板的名称并不能保证在整个系统唯一，且流程名称受业务需求变化而变化的可能性较大，因此不适合唯一表示一个流程模板。</a:t>
            </a:r>
            <a:endParaRPr lang="en-US" altLang="zh-CN" sz="1400" dirty="0" smtClean="0">
              <a:latin typeface="微软雅黑" panose="020B0503020204020204" pitchFamily="34" charset="-122"/>
              <a:ea typeface="微软雅黑" panose="020B0503020204020204" pitchFamily="34" charset="-122"/>
            </a:endParaRPr>
          </a:p>
          <a:p>
            <a:r>
              <a:rPr lang="zh-CN" altLang="en-US" sz="1400" dirty="0" smtClean="0">
                <a:latin typeface="微软雅黑" panose="020B0503020204020204" pitchFamily="34" charset="-122"/>
                <a:ea typeface="微软雅黑" panose="020B0503020204020204" pitchFamily="34" charset="-122"/>
              </a:rPr>
              <a:t>框架使用流程模板的</a:t>
            </a:r>
            <a:r>
              <a:rPr lang="en-US" altLang="zh-CN" sz="1400" dirty="0" smtClean="0">
                <a:latin typeface="微软雅黑" panose="020B0503020204020204" pitchFamily="34" charset="-122"/>
                <a:ea typeface="微软雅黑" panose="020B0503020204020204" pitchFamily="34" charset="-122"/>
              </a:rPr>
              <a:t>Description</a:t>
            </a:r>
            <a:r>
              <a:rPr lang="zh-CN" altLang="en-US" sz="1400" dirty="0" smtClean="0">
                <a:latin typeface="微软雅黑" panose="020B0503020204020204" pitchFamily="34" charset="-122"/>
                <a:ea typeface="微软雅黑" panose="020B0503020204020204" pitchFamily="34" charset="-122"/>
              </a:rPr>
              <a:t>属性中的特定字符串来唯一标示一个流程模板，如图所示：</a:t>
            </a:r>
            <a:endParaRPr lang="en-US" altLang="zh-CN" sz="1400" dirty="0" smtClean="0">
              <a:latin typeface="微软雅黑" panose="020B0503020204020204" pitchFamily="34" charset="-122"/>
              <a:ea typeface="微软雅黑" panose="020B0503020204020204" pitchFamily="34" charset="-122"/>
            </a:endParaRPr>
          </a:p>
          <a:p>
            <a:pPr lvl="1"/>
            <a:r>
              <a:rPr lang="zh-CN" altLang="en-US" sz="1400" dirty="0" smtClean="0">
                <a:latin typeface="微软雅黑" panose="020B0503020204020204" pitchFamily="34" charset="-122"/>
                <a:ea typeface="微软雅黑" panose="020B0503020204020204" pitchFamily="34" charset="-122"/>
              </a:rPr>
              <a:t>使用</a:t>
            </a:r>
            <a:r>
              <a:rPr lang="en-US" altLang="zh-CN" sz="1400" dirty="0" smtClean="0">
                <a:latin typeface="微软雅黑" panose="020B0503020204020204" pitchFamily="34" charset="-122"/>
                <a:ea typeface="微软雅黑" panose="020B0503020204020204" pitchFamily="34" charset="-122"/>
              </a:rPr>
              <a:t>&lt;!--//TEMPLATE_ID=</a:t>
            </a:r>
            <a:r>
              <a:rPr lang="zh-CN" altLang="en-US" sz="1400" b="1" dirty="0" smtClean="0">
                <a:solidFill>
                  <a:srgbClr val="00B050"/>
                </a:solidFill>
                <a:latin typeface="微软雅黑" panose="020B0503020204020204" pitchFamily="34" charset="-122"/>
                <a:ea typeface="微软雅黑" panose="020B0503020204020204" pitchFamily="34" charset="-122"/>
              </a:rPr>
              <a:t>流程模板唯一标示字符串</a:t>
            </a:r>
            <a:r>
              <a:rPr lang="en-US" altLang="zh-CN" sz="1400" b="1" dirty="0" smtClean="0">
                <a:solidFill>
                  <a:srgbClr val="00B050"/>
                </a:solidFill>
                <a:latin typeface="微软雅黑" panose="020B0503020204020204" pitchFamily="34" charset="-122"/>
                <a:ea typeface="微软雅黑" panose="020B0503020204020204" pitchFamily="34" charset="-122"/>
              </a:rPr>
              <a:t> </a:t>
            </a:r>
            <a:r>
              <a:rPr lang="en-US" altLang="zh-CN" sz="1400" dirty="0" smtClean="0">
                <a:latin typeface="微软雅黑" panose="020B0503020204020204" pitchFamily="34" charset="-122"/>
                <a:ea typeface="微软雅黑" panose="020B0503020204020204" pitchFamily="34" charset="-122"/>
              </a:rPr>
              <a:t>--&gt;</a:t>
            </a:r>
            <a:r>
              <a:rPr lang="zh-CN" altLang="en-US" sz="1400" dirty="0" smtClean="0">
                <a:latin typeface="微软雅黑" panose="020B0503020204020204" pitchFamily="34" charset="-122"/>
                <a:ea typeface="微软雅黑" panose="020B0503020204020204" pitchFamily="34" charset="-122"/>
              </a:rPr>
              <a:t>来唯一标示一个流程模板</a:t>
            </a:r>
            <a:endParaRPr lang="en-US" altLang="zh-CN" sz="1400" dirty="0" smtClean="0">
              <a:latin typeface="微软雅黑" panose="020B0503020204020204" pitchFamily="34" charset="-122"/>
              <a:ea typeface="微软雅黑" panose="020B0503020204020204" pitchFamily="34" charset="-122"/>
            </a:endParaRPr>
          </a:p>
          <a:p>
            <a:pPr lvl="1"/>
            <a:r>
              <a:rPr lang="zh-CN" altLang="en-US" sz="1400" b="1" dirty="0" smtClean="0">
                <a:solidFill>
                  <a:srgbClr val="00B050"/>
                </a:solidFill>
                <a:latin typeface="微软雅黑" panose="020B0503020204020204" pitchFamily="34" charset="-122"/>
                <a:ea typeface="微软雅黑" panose="020B0503020204020204" pitchFamily="34" charset="-122"/>
              </a:rPr>
              <a:t>流程模板唯一标示字符串</a:t>
            </a:r>
            <a:r>
              <a:rPr lang="zh-CN" altLang="en-US" sz="1400" b="1" dirty="0" smtClean="0">
                <a:solidFill>
                  <a:srgbClr val="FF0000"/>
                </a:solidFill>
                <a:latin typeface="微软雅黑" panose="020B0503020204020204" pitchFamily="34" charset="-122"/>
                <a:ea typeface="微软雅黑" panose="020B0503020204020204" pitchFamily="34" charset="-122"/>
              </a:rPr>
              <a:t>必须保证在整个系统中唯一</a:t>
            </a:r>
            <a:r>
              <a:rPr lang="en-US" altLang="zh-CN" sz="1400" b="1" dirty="0" smtClean="0">
                <a:solidFill>
                  <a:srgbClr val="FF0000"/>
                </a:solidFill>
                <a:latin typeface="微软雅黑" panose="020B0503020204020204" pitchFamily="34" charset="-122"/>
                <a:ea typeface="微软雅黑" panose="020B0503020204020204" pitchFamily="34" charset="-122"/>
              </a:rPr>
              <a:t>,</a:t>
            </a:r>
            <a:r>
              <a:rPr lang="zh-CN" altLang="en-US" sz="1400" b="1" dirty="0" smtClean="0">
                <a:solidFill>
                  <a:srgbClr val="FF0000"/>
                </a:solidFill>
                <a:latin typeface="微软雅黑" panose="020B0503020204020204" pitchFamily="34" charset="-122"/>
                <a:ea typeface="微软雅黑" panose="020B0503020204020204" pitchFamily="34" charset="-122"/>
              </a:rPr>
              <a:t>框架依赖这个字符串来配置流程的相关功能</a:t>
            </a:r>
            <a:endParaRPr lang="zh-CN" altLang="en-US" sz="1400" b="1" dirty="0">
              <a:solidFill>
                <a:srgbClr val="FF0000"/>
              </a:solidFill>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lang="zh-CN" altLang="en-US" dirty="0" smtClean="0"/>
              <a:t>如何唯一标示一个流程模板？</a:t>
            </a:r>
            <a:endParaRPr lang="zh-CN" altLang="en-US" dirty="0"/>
          </a:p>
        </p:txBody>
      </p:sp>
      <p:sp>
        <p:nvSpPr>
          <p:cNvPr id="4" name="副标题 3"/>
          <p:cNvSpPr>
            <a:spLocks noGrp="1"/>
          </p:cNvSpPr>
          <p:nvPr>
            <p:ph type="subTitle" idx="15"/>
          </p:nvPr>
        </p:nvSpPr>
        <p:spPr/>
        <p:txBody>
          <a:bodyPr/>
          <a:lstStyle/>
          <a:p>
            <a:endParaRPr lang="zh-CN"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3140968"/>
            <a:ext cx="6191250" cy="3600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880443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如何唯一标示一个</a:t>
            </a:r>
            <a:r>
              <a:rPr lang="zh-CN" altLang="en-US" dirty="0" smtClean="0"/>
              <a:t>流程模板中的人工活动节点？</a:t>
            </a:r>
            <a:endParaRPr lang="zh-CN" altLang="en-US" dirty="0"/>
          </a:p>
        </p:txBody>
      </p:sp>
      <p:sp>
        <p:nvSpPr>
          <p:cNvPr id="4" name="副标题 3"/>
          <p:cNvSpPr>
            <a:spLocks noGrp="1"/>
          </p:cNvSpPr>
          <p:nvPr>
            <p:ph type="subTitle" idx="15"/>
          </p:nvPr>
        </p:nvSpPr>
        <p:spPr/>
        <p:txBody>
          <a:bodyPr/>
          <a:lstStyle/>
          <a:p>
            <a:endParaRPr lang="zh-CN" altLang="en-US"/>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3284984"/>
            <a:ext cx="5976664" cy="34408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内容占位符 1"/>
          <p:cNvSpPr>
            <a:spLocks noGrp="1"/>
          </p:cNvSpPr>
          <p:nvPr>
            <p:ph idx="1"/>
          </p:nvPr>
        </p:nvSpPr>
        <p:spPr>
          <a:xfrm>
            <a:off x="219456" y="1380744"/>
            <a:ext cx="8699737" cy="1904240"/>
          </a:xfrm>
        </p:spPr>
        <p:txBody>
          <a:bodyPr/>
          <a:lstStyle/>
          <a:p>
            <a:r>
              <a:rPr lang="zh-CN" altLang="en-US" sz="1400" dirty="0" smtClean="0">
                <a:latin typeface="微软雅黑" panose="020B0503020204020204" pitchFamily="34" charset="-122"/>
                <a:ea typeface="微软雅黑" panose="020B0503020204020204" pitchFamily="34" charset="-122"/>
              </a:rPr>
              <a:t>系统没有提供任何机制能唯一标示一个流程模板中的人工活动节点。</a:t>
            </a:r>
            <a:endParaRPr lang="en-US" altLang="zh-CN" sz="1400" dirty="0" smtClean="0">
              <a:latin typeface="微软雅黑" panose="020B0503020204020204" pitchFamily="34" charset="-122"/>
              <a:ea typeface="微软雅黑" panose="020B0503020204020204" pitchFamily="34" charset="-122"/>
            </a:endParaRPr>
          </a:p>
          <a:p>
            <a:r>
              <a:rPr lang="zh-CN" altLang="en-US" sz="1400" dirty="0" smtClean="0">
                <a:latin typeface="微软雅黑" panose="020B0503020204020204" pitchFamily="34" charset="-122"/>
                <a:ea typeface="微软雅黑" panose="020B0503020204020204" pitchFamily="34" charset="-122"/>
              </a:rPr>
              <a:t>框架使用流程模板中人工活动节点的</a:t>
            </a:r>
            <a:r>
              <a:rPr lang="en-US" altLang="zh-CN" sz="1400" dirty="0" smtClean="0">
                <a:latin typeface="微软雅黑" panose="020B0503020204020204" pitchFamily="34" charset="-122"/>
                <a:ea typeface="微软雅黑" panose="020B0503020204020204" pitchFamily="34" charset="-122"/>
              </a:rPr>
              <a:t>Description</a:t>
            </a:r>
            <a:r>
              <a:rPr lang="zh-CN" altLang="en-US" sz="1400" dirty="0" smtClean="0">
                <a:latin typeface="微软雅黑" panose="020B0503020204020204" pitchFamily="34" charset="-122"/>
                <a:ea typeface="微软雅黑" panose="020B0503020204020204" pitchFamily="34" charset="-122"/>
              </a:rPr>
              <a:t>属性中的特定字符串来唯一标示一个人工活动节点，如图所示：</a:t>
            </a:r>
            <a:endParaRPr lang="en-US" altLang="zh-CN" sz="1400" dirty="0" smtClean="0">
              <a:latin typeface="微软雅黑" panose="020B0503020204020204" pitchFamily="34" charset="-122"/>
              <a:ea typeface="微软雅黑" panose="020B0503020204020204" pitchFamily="34" charset="-122"/>
            </a:endParaRPr>
          </a:p>
          <a:p>
            <a:pPr lvl="1"/>
            <a:r>
              <a:rPr lang="zh-CN" altLang="en-US" sz="1400" dirty="0" smtClean="0">
                <a:latin typeface="微软雅黑" panose="020B0503020204020204" pitchFamily="34" charset="-122"/>
                <a:ea typeface="微软雅黑" panose="020B0503020204020204" pitchFamily="34" charset="-122"/>
              </a:rPr>
              <a:t>使用</a:t>
            </a:r>
            <a:r>
              <a:rPr lang="en-US" altLang="zh-CN" sz="1400" dirty="0" smtClean="0">
                <a:latin typeface="微软雅黑" panose="020B0503020204020204" pitchFamily="34" charset="-122"/>
                <a:ea typeface="微软雅黑" panose="020B0503020204020204" pitchFamily="34" charset="-122"/>
              </a:rPr>
              <a:t>&lt;!--//NODE_ID=</a:t>
            </a:r>
            <a:r>
              <a:rPr lang="zh-CN" altLang="en-US" sz="1400" b="1" dirty="0" smtClean="0">
                <a:solidFill>
                  <a:srgbClr val="00B050"/>
                </a:solidFill>
                <a:latin typeface="微软雅黑" panose="020B0503020204020204" pitchFamily="34" charset="-122"/>
                <a:ea typeface="微软雅黑" panose="020B0503020204020204" pitchFamily="34" charset="-122"/>
              </a:rPr>
              <a:t>人工活动节点唯一标示字符串</a:t>
            </a:r>
            <a:r>
              <a:rPr lang="en-US" altLang="zh-CN" sz="1400" b="1" dirty="0" smtClean="0">
                <a:solidFill>
                  <a:srgbClr val="00B050"/>
                </a:solidFill>
                <a:latin typeface="微软雅黑" panose="020B0503020204020204" pitchFamily="34" charset="-122"/>
                <a:ea typeface="微软雅黑" panose="020B0503020204020204" pitchFamily="34" charset="-122"/>
              </a:rPr>
              <a:t> </a:t>
            </a:r>
            <a:r>
              <a:rPr lang="en-US" altLang="zh-CN" sz="1400" dirty="0" smtClean="0">
                <a:latin typeface="微软雅黑" panose="020B0503020204020204" pitchFamily="34" charset="-122"/>
                <a:ea typeface="微软雅黑" panose="020B0503020204020204" pitchFamily="34" charset="-122"/>
              </a:rPr>
              <a:t>--&gt;</a:t>
            </a:r>
            <a:r>
              <a:rPr lang="zh-CN" altLang="en-US" sz="1400" dirty="0" smtClean="0">
                <a:latin typeface="微软雅黑" panose="020B0503020204020204" pitchFamily="34" charset="-122"/>
                <a:ea typeface="微软雅黑" panose="020B0503020204020204" pitchFamily="34" charset="-122"/>
              </a:rPr>
              <a:t>来唯一标示一个流程模板</a:t>
            </a:r>
            <a:endParaRPr lang="en-US" altLang="zh-CN" sz="1400" dirty="0" smtClean="0">
              <a:latin typeface="微软雅黑" panose="020B0503020204020204" pitchFamily="34" charset="-122"/>
              <a:ea typeface="微软雅黑" panose="020B0503020204020204" pitchFamily="34" charset="-122"/>
            </a:endParaRPr>
          </a:p>
          <a:p>
            <a:pPr lvl="1"/>
            <a:r>
              <a:rPr lang="zh-CN" altLang="en-US" sz="1400" b="1" dirty="0">
                <a:solidFill>
                  <a:srgbClr val="00B050"/>
                </a:solidFill>
                <a:latin typeface="微软雅黑" panose="020B0503020204020204" pitchFamily="34" charset="-122"/>
                <a:ea typeface="微软雅黑" panose="020B0503020204020204" pitchFamily="34" charset="-122"/>
              </a:rPr>
              <a:t>人工活动节点唯一标示字符串</a:t>
            </a:r>
            <a:r>
              <a:rPr lang="zh-CN" altLang="en-US" sz="1400" b="1" dirty="0" smtClean="0">
                <a:solidFill>
                  <a:srgbClr val="FF0000"/>
                </a:solidFill>
                <a:latin typeface="微软雅黑" panose="020B0503020204020204" pitchFamily="34" charset="-122"/>
                <a:ea typeface="微软雅黑" panose="020B0503020204020204" pitchFamily="34" charset="-122"/>
              </a:rPr>
              <a:t>必须保证在一个流程模板中唯一</a:t>
            </a:r>
            <a:r>
              <a:rPr lang="en-US" altLang="zh-CN" sz="1400" b="1" dirty="0" smtClean="0">
                <a:solidFill>
                  <a:srgbClr val="FF0000"/>
                </a:solidFill>
                <a:latin typeface="微软雅黑" panose="020B0503020204020204" pitchFamily="34" charset="-122"/>
                <a:ea typeface="微软雅黑" panose="020B0503020204020204" pitchFamily="34" charset="-122"/>
              </a:rPr>
              <a:t>,</a:t>
            </a:r>
            <a:r>
              <a:rPr lang="zh-CN" altLang="en-US" sz="1400" b="1" dirty="0" smtClean="0">
                <a:solidFill>
                  <a:srgbClr val="FF0000"/>
                </a:solidFill>
                <a:latin typeface="微软雅黑" panose="020B0503020204020204" pitchFamily="34" charset="-122"/>
                <a:ea typeface="微软雅黑" panose="020B0503020204020204" pitchFamily="34" charset="-122"/>
              </a:rPr>
              <a:t>框架依赖这个字符串来配置人工活动节点的相关功能</a:t>
            </a:r>
            <a:endParaRPr lang="zh-CN" altLang="en-US" sz="14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3378332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219457" y="1380744"/>
            <a:ext cx="3776480" cy="5029200"/>
          </a:xfrm>
        </p:spPr>
        <p:txBody>
          <a:bodyPr/>
          <a:lstStyle/>
          <a:p>
            <a:r>
              <a:rPr lang="zh-CN" altLang="en-US" sz="1200" dirty="0" smtClean="0">
                <a:latin typeface="微软雅黑" panose="020B0503020204020204" pitchFamily="34" charset="-122"/>
                <a:ea typeface="微软雅黑" panose="020B0503020204020204" pitchFamily="34" charset="-122"/>
              </a:rPr>
              <a:t>编写使用一个</a:t>
            </a:r>
            <a:r>
              <a:rPr lang="en-US" altLang="zh-CN" sz="1200" dirty="0" smtClean="0">
                <a:latin typeface="微软雅黑" panose="020B0503020204020204" pitchFamily="34" charset="-122"/>
                <a:ea typeface="微软雅黑" panose="020B0503020204020204" pitchFamily="34" charset="-122"/>
              </a:rPr>
              <a:t>java class</a:t>
            </a:r>
            <a:r>
              <a:rPr lang="zh-CN" altLang="en-US" sz="1200" dirty="0" smtClean="0">
                <a:latin typeface="微软雅黑" panose="020B0503020204020204" pitchFamily="34" charset="-122"/>
                <a:ea typeface="微软雅黑" panose="020B0503020204020204" pitchFamily="34" charset="-122"/>
              </a:rPr>
              <a:t>，使用</a:t>
            </a:r>
            <a:r>
              <a:rPr lang="en-US" altLang="zh-CN" sz="1200" dirty="0" smtClean="0">
                <a:latin typeface="微软雅黑" panose="020B0503020204020204" pitchFamily="34" charset="-122"/>
                <a:ea typeface="微软雅黑" panose="020B0503020204020204" pitchFamily="34" charset="-122"/>
              </a:rPr>
              <a:t>Annotation</a:t>
            </a:r>
            <a:r>
              <a:rPr lang="zh-CN" altLang="en-US" sz="1200" dirty="0" smtClean="0">
                <a:latin typeface="微软雅黑" panose="020B0503020204020204" pitchFamily="34" charset="-122"/>
                <a:ea typeface="微软雅黑" panose="020B0503020204020204" pitchFamily="34" charset="-122"/>
              </a:rPr>
              <a:t>将流程相关配置，写入到这个</a:t>
            </a:r>
            <a:r>
              <a:rPr lang="en-US" altLang="zh-CN" sz="1200" dirty="0" smtClean="0">
                <a:latin typeface="微软雅黑" panose="020B0503020204020204" pitchFamily="34" charset="-122"/>
                <a:ea typeface="微软雅黑" panose="020B0503020204020204" pitchFamily="34" charset="-122"/>
              </a:rPr>
              <a:t>class</a:t>
            </a:r>
            <a:r>
              <a:rPr lang="zh-CN" altLang="en-US" sz="1200" dirty="0" smtClean="0">
                <a:latin typeface="微软雅黑" panose="020B0503020204020204" pitchFamily="34" charset="-122"/>
                <a:ea typeface="微软雅黑" panose="020B0503020204020204" pitchFamily="34" charset="-122"/>
              </a:rPr>
              <a:t>中</a:t>
            </a:r>
            <a:endParaRPr lang="en-US" altLang="zh-CN" sz="1200" dirty="0" smtClean="0">
              <a:latin typeface="微软雅黑" panose="020B0503020204020204" pitchFamily="34" charset="-122"/>
              <a:ea typeface="微软雅黑" panose="020B0503020204020204" pitchFamily="34" charset="-122"/>
            </a:endParaRPr>
          </a:p>
          <a:p>
            <a:pPr lvl="1"/>
            <a:r>
              <a:rPr lang="zh-CN" altLang="en-US" sz="1200" dirty="0" smtClean="0">
                <a:latin typeface="微软雅黑" panose="020B0503020204020204" pitchFamily="34" charset="-122"/>
                <a:ea typeface="微软雅黑" panose="020B0503020204020204" pitchFamily="34" charset="-122"/>
              </a:rPr>
              <a:t>将</a:t>
            </a:r>
            <a:r>
              <a:rPr lang="en-US" altLang="zh-CN" sz="1200" dirty="0" smtClean="0">
                <a:latin typeface="微软雅黑" panose="020B0503020204020204" pitchFamily="34" charset="-122"/>
                <a:ea typeface="微软雅黑" panose="020B0503020204020204" pitchFamily="34" charset="-122"/>
              </a:rPr>
              <a:t>class</a:t>
            </a:r>
            <a:r>
              <a:rPr lang="zh-CN" altLang="en-US" sz="1200" dirty="0" smtClean="0">
                <a:latin typeface="微软雅黑" panose="020B0503020204020204" pitchFamily="34" charset="-122"/>
                <a:ea typeface="微软雅黑" panose="020B0503020204020204" pitchFamily="34" charset="-122"/>
              </a:rPr>
              <a:t>完整名称加入到配置文件</a:t>
            </a:r>
            <a:r>
              <a:rPr lang="en-US" altLang="zh-CN" sz="1200" b="1" i="1" dirty="0" smtClean="0"/>
              <a:t>com/</a:t>
            </a:r>
            <a:r>
              <a:rPr lang="en-US" altLang="zh-CN" sz="1200" b="1" i="1" dirty="0" err="1" smtClean="0"/>
              <a:t>ptc</a:t>
            </a:r>
            <a:r>
              <a:rPr lang="en-US" altLang="zh-CN" sz="1200" b="1" i="1" dirty="0" smtClean="0"/>
              <a:t>/</a:t>
            </a:r>
            <a:r>
              <a:rPr lang="en-US" altLang="zh-CN" sz="1200" b="1" i="1" dirty="0" err="1" smtClean="0"/>
              <a:t>xworks</a:t>
            </a:r>
            <a:r>
              <a:rPr lang="en-US" altLang="zh-CN" sz="1200" b="1" i="1" dirty="0" smtClean="0"/>
              <a:t>/</a:t>
            </a:r>
            <a:r>
              <a:rPr lang="en-US" altLang="zh-CN" sz="1200" b="1" i="1" dirty="0" err="1" smtClean="0"/>
              <a:t>config</a:t>
            </a:r>
            <a:r>
              <a:rPr lang="en-US" altLang="zh-CN" sz="1200" b="1" i="1" dirty="0" smtClean="0"/>
              <a:t>/</a:t>
            </a:r>
            <a:r>
              <a:rPr lang="en-US" altLang="zh-CN" sz="1200" b="1" i="1" dirty="0" err="1" smtClean="0"/>
              <a:t>workflowTemplateDef.conf</a:t>
            </a:r>
            <a:r>
              <a:rPr lang="en-US" altLang="zh-CN" sz="1200" b="1" dirty="0" smtClean="0">
                <a:latin typeface="微软雅黑" panose="020B0503020204020204" pitchFamily="34" charset="-122"/>
                <a:ea typeface="微软雅黑" panose="020B0503020204020204" pitchFamily="34" charset="-122"/>
              </a:rPr>
              <a:t> </a:t>
            </a:r>
          </a:p>
          <a:p>
            <a:r>
              <a:rPr lang="zh-CN" altLang="en-US" sz="1200" dirty="0" smtClean="0">
                <a:latin typeface="微软雅黑" panose="020B0503020204020204" pitchFamily="34" charset="-122"/>
                <a:ea typeface="微软雅黑" panose="020B0503020204020204" pitchFamily="34" charset="-122"/>
              </a:rPr>
              <a:t>准备界面文字</a:t>
            </a:r>
            <a:r>
              <a:rPr lang="en-US" altLang="zh-CN" sz="1200" dirty="0" err="1" smtClean="0">
                <a:latin typeface="微软雅黑" panose="020B0503020204020204" pitchFamily="34" charset="-122"/>
                <a:ea typeface="微软雅黑" panose="020B0503020204020204" pitchFamily="34" charset="-122"/>
              </a:rPr>
              <a:t>ResourceBundle</a:t>
            </a:r>
            <a:endParaRPr lang="en-US" altLang="zh-CN" sz="1200" dirty="0" smtClean="0">
              <a:latin typeface="微软雅黑" panose="020B0503020204020204" pitchFamily="34" charset="-122"/>
              <a:ea typeface="微软雅黑" panose="020B0503020204020204" pitchFamily="34" charset="-122"/>
            </a:endParaRPr>
          </a:p>
          <a:p>
            <a:pPr lvl="1"/>
            <a:r>
              <a:rPr lang="zh-CN" altLang="en-US" sz="1200" dirty="0" smtClean="0">
                <a:latin typeface="微软雅黑" panose="020B0503020204020204" pitchFamily="34" charset="-122"/>
                <a:ea typeface="微软雅黑" panose="020B0503020204020204" pitchFamily="34" charset="-122"/>
              </a:rPr>
              <a:t>流程进度的文字显示</a:t>
            </a:r>
            <a:endParaRPr lang="en-US" altLang="zh-CN" sz="1200" dirty="0" smtClean="0">
              <a:latin typeface="微软雅黑" panose="020B0503020204020204" pitchFamily="34" charset="-122"/>
              <a:ea typeface="微软雅黑" panose="020B0503020204020204" pitchFamily="34" charset="-122"/>
            </a:endParaRPr>
          </a:p>
          <a:p>
            <a:pPr lvl="1"/>
            <a:r>
              <a:rPr lang="zh-CN" altLang="en-US" sz="1200" dirty="0" smtClean="0">
                <a:latin typeface="微软雅黑" panose="020B0503020204020204" pitchFamily="34" charset="-122"/>
                <a:ea typeface="微软雅黑" panose="020B0503020204020204" pitchFamily="34" charset="-122"/>
              </a:rPr>
              <a:t>附件分组的名称</a:t>
            </a:r>
            <a:endParaRPr lang="en-US" altLang="zh-CN" sz="1200" dirty="0" smtClean="0">
              <a:latin typeface="微软雅黑" panose="020B0503020204020204" pitchFamily="34" charset="-122"/>
              <a:ea typeface="微软雅黑" panose="020B0503020204020204" pitchFamily="34" charset="-122"/>
            </a:endParaRPr>
          </a:p>
          <a:p>
            <a:pPr lvl="1"/>
            <a:r>
              <a:rPr lang="zh-CN" altLang="en-US" sz="1200" dirty="0" smtClean="0">
                <a:latin typeface="微软雅黑" panose="020B0503020204020204" pitchFamily="34" charset="-122"/>
                <a:ea typeface="微软雅黑" panose="020B0503020204020204" pitchFamily="34" charset="-122"/>
              </a:rPr>
              <a:t>关联对象的分组名称</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流程模板的相关配置</a:t>
            </a:r>
            <a:endParaRPr lang="en-US" altLang="zh-CN" sz="1200" dirty="0" smtClean="0">
              <a:latin typeface="微软雅黑" panose="020B0503020204020204" pitchFamily="34" charset="-122"/>
              <a:ea typeface="微软雅黑" panose="020B0503020204020204" pitchFamily="34" charset="-122"/>
            </a:endParaRPr>
          </a:p>
          <a:p>
            <a:pPr lvl="1"/>
            <a:r>
              <a:rPr lang="zh-CN" altLang="en-US" sz="1200" dirty="0">
                <a:latin typeface="微软雅黑" panose="020B0503020204020204" pitchFamily="34" charset="-122"/>
                <a:ea typeface="微软雅黑" panose="020B0503020204020204" pitchFamily="34" charset="-122"/>
              </a:rPr>
              <a:t>申请</a:t>
            </a:r>
            <a:r>
              <a:rPr lang="zh-CN" altLang="en-US" sz="1200" dirty="0" smtClean="0">
                <a:latin typeface="微软雅黑" panose="020B0503020204020204" pitchFamily="34" charset="-122"/>
                <a:ea typeface="微软雅黑" panose="020B0503020204020204" pitchFamily="34" charset="-122"/>
              </a:rPr>
              <a:t>单对象以及创建界面配置</a:t>
            </a:r>
            <a:endParaRPr lang="en-US" altLang="zh-CN" sz="1200" dirty="0" smtClean="0">
              <a:latin typeface="微软雅黑" panose="020B0503020204020204" pitchFamily="34" charset="-122"/>
              <a:ea typeface="微软雅黑" panose="020B0503020204020204" pitchFamily="34" charset="-122"/>
            </a:endParaRPr>
          </a:p>
          <a:p>
            <a:pPr lvl="1"/>
            <a:r>
              <a:rPr lang="zh-CN" altLang="en-US" sz="1200" dirty="0" smtClean="0">
                <a:latin typeface="微软雅黑" panose="020B0503020204020204" pitchFamily="34" charset="-122"/>
                <a:ea typeface="微软雅黑" panose="020B0503020204020204" pitchFamily="34" charset="-122"/>
              </a:rPr>
              <a:t>关联对象分组配置</a:t>
            </a:r>
            <a:endParaRPr lang="en-US" altLang="zh-CN" sz="1200" dirty="0" smtClean="0">
              <a:latin typeface="微软雅黑" panose="020B0503020204020204" pitchFamily="34" charset="-122"/>
              <a:ea typeface="微软雅黑" panose="020B0503020204020204" pitchFamily="34" charset="-122"/>
            </a:endParaRPr>
          </a:p>
          <a:p>
            <a:pPr lvl="1"/>
            <a:r>
              <a:rPr lang="zh-CN" altLang="en-US" sz="1200" dirty="0" smtClean="0">
                <a:latin typeface="微软雅黑" panose="020B0503020204020204" pitchFamily="34" charset="-122"/>
                <a:ea typeface="微软雅黑" panose="020B0503020204020204" pitchFamily="34" charset="-122"/>
              </a:rPr>
              <a:t>附件分组配置</a:t>
            </a:r>
            <a:endParaRPr lang="en-US" altLang="zh-CN" sz="1200" dirty="0" smtClean="0">
              <a:latin typeface="微软雅黑" panose="020B0503020204020204" pitchFamily="34" charset="-122"/>
              <a:ea typeface="微软雅黑" panose="020B0503020204020204" pitchFamily="34" charset="-122"/>
            </a:endParaRPr>
          </a:p>
          <a:p>
            <a:pPr lvl="1"/>
            <a:r>
              <a:rPr lang="zh-CN" altLang="en-US" sz="1200" dirty="0" smtClean="0">
                <a:latin typeface="微软雅黑" panose="020B0503020204020204" pitchFamily="34" charset="-122"/>
                <a:ea typeface="微软雅黑" panose="020B0503020204020204" pitchFamily="34" charset="-122"/>
              </a:rPr>
              <a:t>流程阶段配置</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人工节点的功能配置</a:t>
            </a:r>
            <a:endParaRPr lang="en-US" altLang="zh-CN" sz="1200" dirty="0" smtClean="0">
              <a:latin typeface="微软雅黑" panose="020B0503020204020204" pitchFamily="34" charset="-122"/>
              <a:ea typeface="微软雅黑" panose="020B0503020204020204" pitchFamily="34" charset="-122"/>
            </a:endParaRPr>
          </a:p>
          <a:p>
            <a:pPr lvl="1"/>
            <a:r>
              <a:rPr lang="zh-CN" altLang="en-US" sz="1200" dirty="0" smtClean="0">
                <a:latin typeface="微软雅黑" panose="020B0503020204020204" pitchFamily="34" charset="-122"/>
                <a:ea typeface="微软雅黑" panose="020B0503020204020204" pitchFamily="34" charset="-122"/>
              </a:rPr>
              <a:t>配置详细页签是否有自定义的流程表单以及</a:t>
            </a:r>
            <a:r>
              <a:rPr lang="en-US" altLang="zh-CN" sz="1200" dirty="0" smtClean="0">
                <a:latin typeface="微软雅黑" panose="020B0503020204020204" pitchFamily="34" charset="-122"/>
                <a:ea typeface="微软雅黑" panose="020B0503020204020204" pitchFamily="34" charset="-122"/>
              </a:rPr>
              <a:t>JSP</a:t>
            </a:r>
            <a:r>
              <a:rPr lang="zh-CN" altLang="en-US" sz="1200" dirty="0" smtClean="0">
                <a:latin typeface="微软雅黑" panose="020B0503020204020204" pitchFamily="34" charset="-122"/>
                <a:ea typeface="微软雅黑" panose="020B0503020204020204" pitchFamily="34" charset="-122"/>
              </a:rPr>
              <a:t>路径</a:t>
            </a:r>
            <a:endParaRPr lang="en-US" altLang="zh-CN" sz="1200" dirty="0" smtClean="0">
              <a:latin typeface="微软雅黑" panose="020B0503020204020204" pitchFamily="34" charset="-122"/>
              <a:ea typeface="微软雅黑" panose="020B0503020204020204" pitchFamily="34" charset="-122"/>
            </a:endParaRPr>
          </a:p>
          <a:p>
            <a:pPr lvl="1"/>
            <a:r>
              <a:rPr lang="zh-CN" altLang="en-US" sz="1200" dirty="0" smtClean="0">
                <a:latin typeface="微软雅黑" panose="020B0503020204020204" pitchFamily="34" charset="-122"/>
                <a:ea typeface="微软雅黑" panose="020B0503020204020204" pitchFamily="34" charset="-122"/>
              </a:rPr>
              <a:t>配置是否显示关联对象页签以及</a:t>
            </a:r>
            <a:r>
              <a:rPr lang="en-US" altLang="zh-CN" sz="1200" dirty="0" smtClean="0">
                <a:latin typeface="微软雅黑" panose="020B0503020204020204" pitchFamily="34" charset="-122"/>
                <a:ea typeface="微软雅黑" panose="020B0503020204020204" pitchFamily="34" charset="-122"/>
              </a:rPr>
              <a:t>JSP</a:t>
            </a:r>
            <a:r>
              <a:rPr lang="zh-CN" altLang="en-US" sz="1200" dirty="0" smtClean="0">
                <a:latin typeface="微软雅黑" panose="020B0503020204020204" pitchFamily="34" charset="-122"/>
                <a:ea typeface="微软雅黑" panose="020B0503020204020204" pitchFamily="34" charset="-122"/>
              </a:rPr>
              <a:t>路径</a:t>
            </a:r>
            <a:endParaRPr lang="en-US" altLang="zh-CN" sz="1200" dirty="0" smtClean="0">
              <a:latin typeface="微软雅黑" panose="020B0503020204020204" pitchFamily="34" charset="-122"/>
              <a:ea typeface="微软雅黑" panose="020B0503020204020204" pitchFamily="34" charset="-122"/>
            </a:endParaRPr>
          </a:p>
          <a:p>
            <a:pPr lvl="1"/>
            <a:r>
              <a:rPr lang="zh-CN" altLang="en-US" sz="1200" dirty="0" smtClean="0">
                <a:latin typeface="微软雅黑" panose="020B0503020204020204" pitchFamily="34" charset="-122"/>
                <a:ea typeface="微软雅黑" panose="020B0503020204020204" pitchFamily="34" charset="-122"/>
              </a:rPr>
              <a:t>配置是否显示附件页签以及</a:t>
            </a:r>
            <a:r>
              <a:rPr lang="en-US" altLang="zh-CN" sz="1200" dirty="0" smtClean="0">
                <a:latin typeface="微软雅黑" panose="020B0503020204020204" pitchFamily="34" charset="-122"/>
                <a:ea typeface="微软雅黑" panose="020B0503020204020204" pitchFamily="34" charset="-122"/>
              </a:rPr>
              <a:t>JSP</a:t>
            </a:r>
            <a:r>
              <a:rPr lang="zh-CN" altLang="en-US" sz="1200" dirty="0" smtClean="0">
                <a:latin typeface="微软雅黑" panose="020B0503020204020204" pitchFamily="34" charset="-122"/>
                <a:ea typeface="微软雅黑" panose="020B0503020204020204" pitchFamily="34" charset="-122"/>
              </a:rPr>
              <a:t>路径</a:t>
            </a:r>
            <a:endParaRPr lang="en-US" altLang="zh-CN" sz="1200" dirty="0" smtClean="0">
              <a:latin typeface="微软雅黑" panose="020B0503020204020204" pitchFamily="34" charset="-122"/>
              <a:ea typeface="微软雅黑" panose="020B0503020204020204" pitchFamily="34" charset="-122"/>
            </a:endParaRPr>
          </a:p>
          <a:p>
            <a:pPr lvl="1"/>
            <a:r>
              <a:rPr lang="zh-CN" altLang="en-US" sz="1200" dirty="0" smtClean="0">
                <a:latin typeface="微软雅黑" panose="020B0503020204020204" pitchFamily="34" charset="-122"/>
                <a:ea typeface="微软雅黑" panose="020B0503020204020204" pitchFamily="34" charset="-122"/>
              </a:rPr>
              <a:t>配置不同角色对不同附件分组的操作权限</a:t>
            </a:r>
            <a:endParaRPr lang="en-US" altLang="zh-CN" sz="1200" dirty="0" smtClean="0">
              <a:latin typeface="微软雅黑" panose="020B0503020204020204" pitchFamily="34" charset="-122"/>
              <a:ea typeface="微软雅黑" panose="020B0503020204020204" pitchFamily="34" charset="-122"/>
            </a:endParaRPr>
          </a:p>
          <a:p>
            <a:pPr lvl="1"/>
            <a:r>
              <a:rPr lang="zh-CN" altLang="en-US" sz="1200" dirty="0" smtClean="0">
                <a:latin typeface="微软雅黑" panose="020B0503020204020204" pitchFamily="34" charset="-122"/>
                <a:ea typeface="微软雅黑" panose="020B0503020204020204" pitchFamily="34" charset="-122"/>
              </a:rPr>
              <a:t>配置不同角色对不同关联对象分组的操作权限以及赋予的动态权限</a:t>
            </a:r>
            <a:endParaRPr lang="en-US" altLang="zh-CN" sz="1200" dirty="0" smtClean="0">
              <a:latin typeface="微软雅黑" panose="020B0503020204020204" pitchFamily="34" charset="-122"/>
              <a:ea typeface="微软雅黑" panose="020B0503020204020204" pitchFamily="34" charset="-122"/>
            </a:endParaRPr>
          </a:p>
          <a:p>
            <a:pPr lvl="1"/>
            <a:endParaRPr lang="en-US" altLang="zh-CN" sz="1200" dirty="0" smtClean="0">
              <a:latin typeface="微软雅黑" panose="020B0503020204020204" pitchFamily="34" charset="-122"/>
              <a:ea typeface="微软雅黑" panose="020B0503020204020204" pitchFamily="34" charset="-122"/>
            </a:endParaRPr>
          </a:p>
          <a:p>
            <a:endParaRPr lang="en-US" altLang="zh-CN" sz="1200" dirty="0" smtClean="0">
              <a:latin typeface="微软雅黑" panose="020B0503020204020204" pitchFamily="34" charset="-122"/>
              <a:ea typeface="微软雅黑" panose="020B0503020204020204" pitchFamily="34" charset="-122"/>
            </a:endParaRPr>
          </a:p>
          <a:p>
            <a:pPr lvl="1"/>
            <a:endParaRPr lang="en-US" altLang="zh-CN" sz="1200" dirty="0" smtClean="0">
              <a:latin typeface="微软雅黑" panose="020B0503020204020204" pitchFamily="34" charset="-122"/>
              <a:ea typeface="微软雅黑" panose="020B0503020204020204" pitchFamily="34" charset="-122"/>
            </a:endParaRPr>
          </a:p>
          <a:p>
            <a:pPr lvl="1"/>
            <a:endParaRPr lang="zh-CN" altLang="en-US" sz="120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lang="zh-CN" altLang="en-US" dirty="0" smtClean="0"/>
              <a:t>使用</a:t>
            </a:r>
            <a:r>
              <a:rPr lang="en-US" altLang="zh-CN" dirty="0" smtClean="0"/>
              <a:t>Java Annotation</a:t>
            </a:r>
            <a:r>
              <a:rPr lang="zh-CN" altLang="en-US" dirty="0" smtClean="0"/>
              <a:t>配置流程的相关功能</a:t>
            </a:r>
            <a:endParaRPr lang="zh-CN" altLang="en-US" dirty="0"/>
          </a:p>
        </p:txBody>
      </p:sp>
      <p:sp>
        <p:nvSpPr>
          <p:cNvPr id="4" name="副标题 3"/>
          <p:cNvSpPr>
            <a:spLocks noGrp="1"/>
          </p:cNvSpPr>
          <p:nvPr>
            <p:ph type="subTitle" idx="15"/>
          </p:nvPr>
        </p:nvSpPr>
        <p:spPr/>
        <p:txBody>
          <a:bodyPr/>
          <a:lstStyle/>
          <a:p>
            <a:r>
              <a:rPr lang="zh-CN" altLang="en-US" sz="1600" dirty="0"/>
              <a:t>示例</a:t>
            </a:r>
            <a:r>
              <a:rPr lang="zh-CN" altLang="en-US" sz="1600" dirty="0" smtClean="0"/>
              <a:t>代码</a:t>
            </a:r>
            <a:r>
              <a:rPr lang="en-US" altLang="zh-CN" sz="1600" dirty="0">
                <a:solidFill>
                  <a:srgbClr val="00B050"/>
                </a:solidFill>
              </a:rPr>
              <a:t>ext.ptc.xworks.examples.templates.AppFormDemoTempalteDef01</a:t>
            </a:r>
            <a:endParaRPr lang="zh-CN" altLang="en-US" sz="1600" dirty="0">
              <a:solidFill>
                <a:srgbClr val="00B050"/>
              </a:solidFill>
            </a:endParaRPr>
          </a:p>
        </p:txBody>
      </p:sp>
      <p:pic>
        <p:nvPicPr>
          <p:cNvPr id="2048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01650" y="1268760"/>
            <a:ext cx="4862025"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83968" y="3796717"/>
            <a:ext cx="4679707" cy="22397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7560366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19456" y="1412776"/>
            <a:ext cx="3992503" cy="5328592"/>
          </a:xfrm>
        </p:spPr>
        <p:txBody>
          <a:bodyPr/>
          <a:lstStyle/>
          <a:p>
            <a:r>
              <a:rPr lang="zh-CN" altLang="en-US" sz="1200" dirty="0">
                <a:latin typeface="微软雅黑" panose="020B0503020204020204" pitchFamily="34" charset="-122"/>
                <a:ea typeface="微软雅黑" panose="020B0503020204020204" pitchFamily="34" charset="-122"/>
              </a:rPr>
              <a:t>定义每个属性的类型，是否必填，表单验证</a:t>
            </a:r>
            <a:r>
              <a:rPr lang="zh-CN" altLang="en-US" sz="1200" dirty="0" smtClean="0">
                <a:latin typeface="微软雅黑" panose="020B0503020204020204" pitchFamily="34" charset="-122"/>
                <a:ea typeface="微软雅黑" panose="020B0503020204020204" pitchFamily="34" charset="-122"/>
              </a:rPr>
              <a:t>规则</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定义有取值范围的属性的枚举值实现方式</a:t>
            </a:r>
            <a:endParaRPr lang="en-US" altLang="zh-CN" sz="1200" dirty="0">
              <a:latin typeface="微软雅黑" panose="020B0503020204020204" pitchFamily="34" charset="-122"/>
              <a:ea typeface="微软雅黑" panose="020B0503020204020204" pitchFamily="34" charset="-122"/>
            </a:endParaRPr>
          </a:p>
          <a:p>
            <a:pPr lvl="1"/>
            <a:r>
              <a:rPr lang="zh-CN" altLang="en-US" sz="1200" dirty="0">
                <a:latin typeface="微软雅黑" panose="020B0503020204020204" pitchFamily="34" charset="-122"/>
                <a:ea typeface="微软雅黑" panose="020B0503020204020204" pitchFamily="34" charset="-122"/>
              </a:rPr>
              <a:t>定义</a:t>
            </a:r>
            <a:r>
              <a:rPr lang="en-US" altLang="zh-CN" sz="1200" dirty="0" err="1">
                <a:latin typeface="微软雅黑" panose="020B0503020204020204" pitchFamily="34" charset="-122"/>
                <a:ea typeface="微软雅黑" panose="020B0503020204020204" pitchFamily="34" charset="-122"/>
              </a:rPr>
              <a:t>Windchill</a:t>
            </a:r>
            <a:r>
              <a:rPr lang="zh-CN" altLang="en-US" sz="1200" dirty="0">
                <a:latin typeface="微软雅黑" panose="020B0503020204020204" pitchFamily="34" charset="-122"/>
                <a:ea typeface="微软雅黑" panose="020B0503020204020204" pitchFamily="34" charset="-122"/>
              </a:rPr>
              <a:t>全局枚举</a:t>
            </a:r>
            <a:endParaRPr lang="en-US" altLang="zh-CN" sz="1200" dirty="0">
              <a:latin typeface="微软雅黑" panose="020B0503020204020204" pitchFamily="34" charset="-122"/>
              <a:ea typeface="微软雅黑" panose="020B0503020204020204" pitchFamily="34" charset="-122"/>
            </a:endParaRPr>
          </a:p>
          <a:p>
            <a:pPr lvl="1"/>
            <a:r>
              <a:rPr lang="zh-CN" altLang="en-US" sz="1200" dirty="0">
                <a:latin typeface="微软雅黑" panose="020B0503020204020204" pitchFamily="34" charset="-122"/>
                <a:ea typeface="微软雅黑" panose="020B0503020204020204" pitchFamily="34" charset="-122"/>
              </a:rPr>
              <a:t>固定的简单字符串取值范围</a:t>
            </a:r>
            <a:endParaRPr lang="en-US" altLang="zh-CN" sz="1200" dirty="0">
              <a:latin typeface="微软雅黑" panose="020B0503020204020204" pitchFamily="34" charset="-122"/>
              <a:ea typeface="微软雅黑" panose="020B0503020204020204" pitchFamily="34" charset="-122"/>
            </a:endParaRPr>
          </a:p>
          <a:p>
            <a:pPr lvl="1"/>
            <a:r>
              <a:rPr lang="zh-CN" altLang="en-US" sz="1200" dirty="0">
                <a:latin typeface="微软雅黑" panose="020B0503020204020204" pitchFamily="34" charset="-122"/>
                <a:ea typeface="微软雅黑" panose="020B0503020204020204" pitchFamily="34" charset="-122"/>
              </a:rPr>
              <a:t>基于</a:t>
            </a:r>
            <a:r>
              <a:rPr lang="en-US" altLang="zh-CN" sz="1200" dirty="0">
                <a:latin typeface="微软雅黑" panose="020B0503020204020204" pitchFamily="34" charset="-122"/>
                <a:ea typeface="微软雅黑" panose="020B0503020204020204" pitchFamily="34" charset="-122"/>
              </a:rPr>
              <a:t>Java</a:t>
            </a:r>
            <a:r>
              <a:rPr lang="zh-CN" altLang="en-US" sz="1200" dirty="0">
                <a:latin typeface="微软雅黑" panose="020B0503020204020204" pitchFamily="34" charset="-122"/>
                <a:ea typeface="微软雅黑" panose="020B0503020204020204" pitchFamily="34" charset="-122"/>
              </a:rPr>
              <a:t>接口实现的枚举</a:t>
            </a:r>
            <a:endParaRPr lang="en-US" altLang="zh-CN" sz="1200" dirty="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准备界面显示文字所需的多语言</a:t>
            </a:r>
            <a:r>
              <a:rPr lang="en-US" altLang="zh-CN" sz="1200" dirty="0" err="1" smtClean="0">
                <a:latin typeface="微软雅黑" panose="020B0503020204020204" pitchFamily="34" charset="-122"/>
                <a:ea typeface="微软雅黑" panose="020B0503020204020204" pitchFamily="34" charset="-122"/>
              </a:rPr>
              <a:t>ResourceBundle</a:t>
            </a:r>
            <a:endParaRPr lang="en-US" altLang="zh-CN" sz="1200" dirty="0" smtClean="0">
              <a:latin typeface="微软雅黑" panose="020B0503020204020204" pitchFamily="34" charset="-122"/>
              <a:ea typeface="微软雅黑" panose="020B0503020204020204" pitchFamily="34" charset="-122"/>
            </a:endParaRPr>
          </a:p>
          <a:p>
            <a:pPr lvl="1"/>
            <a:r>
              <a:rPr lang="zh-CN" altLang="en-US" sz="1200" dirty="0" smtClean="0">
                <a:latin typeface="微软雅黑" panose="020B0503020204020204" pitchFamily="34" charset="-122"/>
                <a:ea typeface="微软雅黑" panose="020B0503020204020204" pitchFamily="34" charset="-122"/>
              </a:rPr>
              <a:t>属性标签</a:t>
            </a:r>
            <a:r>
              <a:rPr lang="en-US" altLang="zh-CN" sz="1200" dirty="0" smtClean="0">
                <a:latin typeface="微软雅黑" panose="020B0503020204020204" pitchFamily="34" charset="-122"/>
                <a:ea typeface="微软雅黑" panose="020B0503020204020204" pitchFamily="34" charset="-122"/>
              </a:rPr>
              <a:t>,Tooltip,</a:t>
            </a:r>
            <a:r>
              <a:rPr lang="zh-CN" altLang="en-US" sz="1200" dirty="0" smtClean="0">
                <a:latin typeface="微软雅黑" panose="020B0503020204020204" pitchFamily="34" charset="-122"/>
                <a:ea typeface="微软雅黑" panose="020B0503020204020204" pitchFamily="34" charset="-122"/>
              </a:rPr>
              <a:t>单位</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配置每个属性的</a:t>
            </a:r>
            <a:r>
              <a:rPr lang="en-US" altLang="zh-CN" sz="1200" dirty="0" smtClean="0">
                <a:latin typeface="微软雅黑" panose="020B0503020204020204" pitchFamily="34" charset="-122"/>
                <a:ea typeface="微软雅黑" panose="020B0503020204020204" pitchFamily="34" charset="-122"/>
              </a:rPr>
              <a:t>UI</a:t>
            </a:r>
            <a:r>
              <a:rPr lang="zh-CN" altLang="en-US" sz="1200" dirty="0" smtClean="0">
                <a:latin typeface="微软雅黑" panose="020B0503020204020204" pitchFamily="34" charset="-122"/>
                <a:ea typeface="微软雅黑" panose="020B0503020204020204" pitchFamily="34" charset="-122"/>
              </a:rPr>
              <a:t>控件</a:t>
            </a:r>
            <a:endParaRPr lang="en-US" altLang="zh-CN" sz="1200" dirty="0" smtClean="0">
              <a:latin typeface="微软雅黑" panose="020B0503020204020204" pitchFamily="34" charset="-122"/>
              <a:ea typeface="微软雅黑" panose="020B0503020204020204" pitchFamily="34" charset="-122"/>
            </a:endParaRPr>
          </a:p>
          <a:p>
            <a:pPr lvl="1"/>
            <a:r>
              <a:rPr lang="zh-CN" altLang="en-US" sz="1200" dirty="0" smtClean="0">
                <a:latin typeface="微软雅黑" panose="020B0503020204020204" pitchFamily="34" charset="-122"/>
                <a:ea typeface="微软雅黑" panose="020B0503020204020204" pitchFamily="34" charset="-122"/>
              </a:rPr>
              <a:t>在创建、修改、查看时所使用的</a:t>
            </a:r>
            <a:r>
              <a:rPr lang="en-US" altLang="zh-CN" sz="1200" dirty="0" smtClean="0">
                <a:latin typeface="微软雅黑" panose="020B0503020204020204" pitchFamily="34" charset="-122"/>
                <a:ea typeface="微软雅黑" panose="020B0503020204020204" pitchFamily="34" charset="-122"/>
              </a:rPr>
              <a:t>UI</a:t>
            </a:r>
            <a:r>
              <a:rPr lang="zh-CN" altLang="en-US" sz="1200" dirty="0" smtClean="0">
                <a:latin typeface="微软雅黑" panose="020B0503020204020204" pitchFamily="34" charset="-122"/>
                <a:ea typeface="微软雅黑" panose="020B0503020204020204" pitchFamily="34" charset="-122"/>
              </a:rPr>
              <a:t>控件类型</a:t>
            </a:r>
            <a:endParaRPr lang="en-US" altLang="zh-CN" sz="1200" dirty="0" smtClean="0">
              <a:latin typeface="微软雅黑" panose="020B0503020204020204" pitchFamily="34" charset="-122"/>
              <a:ea typeface="微软雅黑" panose="020B0503020204020204" pitchFamily="34" charset="-122"/>
            </a:endParaRPr>
          </a:p>
          <a:p>
            <a:pPr lvl="1"/>
            <a:r>
              <a:rPr lang="en-US" altLang="zh-CN" sz="1200" dirty="0" smtClean="0">
                <a:latin typeface="微软雅黑" panose="020B0503020204020204" pitchFamily="34" charset="-122"/>
                <a:ea typeface="微软雅黑" panose="020B0503020204020204" pitchFamily="34" charset="-122"/>
              </a:rPr>
              <a:t>UI</a:t>
            </a:r>
            <a:r>
              <a:rPr lang="zh-CN" altLang="en-US" sz="1200" dirty="0" smtClean="0">
                <a:latin typeface="微软雅黑" panose="020B0503020204020204" pitchFamily="34" charset="-122"/>
                <a:ea typeface="微软雅黑" panose="020B0503020204020204" pitchFamily="34" charset="-122"/>
              </a:rPr>
              <a:t>控件的特别的控制选项</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配置属性时保存在</a:t>
            </a:r>
            <a:r>
              <a:rPr lang="en-US" altLang="zh-CN" sz="1200" dirty="0" smtClean="0">
                <a:latin typeface="微软雅黑" panose="020B0503020204020204" pitchFamily="34" charset="-122"/>
                <a:ea typeface="微软雅黑" panose="020B0503020204020204" pitchFamily="34" charset="-122"/>
              </a:rPr>
              <a:t>XML</a:t>
            </a:r>
            <a:r>
              <a:rPr lang="zh-CN" altLang="en-US" sz="1200" dirty="0" smtClean="0">
                <a:latin typeface="微软雅黑" panose="020B0503020204020204" pitchFamily="34" charset="-122"/>
                <a:ea typeface="微软雅黑" panose="020B0503020204020204" pitchFamily="34" charset="-122"/>
              </a:rPr>
              <a:t>还是独立字段</a:t>
            </a:r>
            <a:endParaRPr lang="en-US" altLang="zh-CN" sz="1200" dirty="0" smtClean="0">
              <a:latin typeface="微软雅黑" panose="020B0503020204020204" pitchFamily="34" charset="-122"/>
              <a:ea typeface="微软雅黑" panose="020B0503020204020204" pitchFamily="34" charset="-122"/>
            </a:endParaRPr>
          </a:p>
          <a:p>
            <a:pPr lvl="1"/>
            <a:r>
              <a:rPr lang="zh-CN" altLang="en-US" sz="1200" dirty="0" smtClean="0">
                <a:latin typeface="微软雅黑" panose="020B0503020204020204" pitchFamily="34" charset="-122"/>
                <a:ea typeface="微软雅黑" panose="020B0503020204020204" pitchFamily="34" charset="-122"/>
              </a:rPr>
              <a:t>使用</a:t>
            </a:r>
            <a:r>
              <a:rPr lang="en-US" altLang="zh-CN" sz="1200" dirty="0"/>
              <a:t>@</a:t>
            </a:r>
            <a:r>
              <a:rPr lang="en-US" altLang="zh-CN" sz="1200" dirty="0" err="1" smtClean="0"/>
              <a:t>XStreamOmitField</a:t>
            </a:r>
            <a:r>
              <a:rPr lang="zh-CN" altLang="en-US" sz="1200" dirty="0" smtClean="0"/>
              <a:t>配置那些字段不需要使用</a:t>
            </a:r>
            <a:r>
              <a:rPr lang="en-US" altLang="zh-CN" sz="1200" dirty="0" smtClean="0"/>
              <a:t>XML</a:t>
            </a:r>
            <a:r>
              <a:rPr lang="zh-CN" altLang="en-US" sz="1200" dirty="0" smtClean="0"/>
              <a:t>保存</a:t>
            </a:r>
            <a:endParaRPr lang="en-US" altLang="zh-CN" sz="1200" dirty="0" smtClean="0"/>
          </a:p>
          <a:p>
            <a:r>
              <a:rPr lang="zh-CN" altLang="en-US" sz="1200" dirty="0" smtClean="0">
                <a:latin typeface="微软雅黑" panose="020B0503020204020204" pitchFamily="34" charset="-122"/>
                <a:ea typeface="微软雅黑" panose="020B0503020204020204" pitchFamily="34" charset="-122"/>
              </a:rPr>
              <a:t>配置那些放在集合中的对象需要分拆存储</a:t>
            </a:r>
            <a:endParaRPr lang="en-US" altLang="zh-CN" sz="1200" dirty="0" smtClean="0">
              <a:latin typeface="微软雅黑" panose="020B0503020204020204" pitchFamily="34" charset="-122"/>
              <a:ea typeface="微软雅黑" panose="020B0503020204020204" pitchFamily="34" charset="-122"/>
            </a:endParaRPr>
          </a:p>
          <a:p>
            <a:pPr lvl="1"/>
            <a:r>
              <a:rPr lang="zh-CN" altLang="en-US" sz="1200" dirty="0" smtClean="0">
                <a:latin typeface="微软雅黑" panose="020B0503020204020204" pitchFamily="34" charset="-122"/>
                <a:ea typeface="微软雅黑" panose="020B0503020204020204" pitchFamily="34" charset="-122"/>
              </a:rPr>
              <a:t>使用</a:t>
            </a:r>
            <a:r>
              <a:rPr lang="en-US" altLang="zh-CN" sz="1200" dirty="0"/>
              <a:t>@</a:t>
            </a:r>
            <a:r>
              <a:rPr lang="en-US" altLang="zh-CN" sz="1200" dirty="0" err="1" smtClean="0"/>
              <a:t>XmlObjectLinkMarker</a:t>
            </a:r>
            <a:r>
              <a:rPr lang="zh-CN" altLang="en-US" sz="1200" dirty="0" smtClean="0"/>
              <a:t>配置分拆时</a:t>
            </a:r>
            <a:r>
              <a:rPr lang="en-US" altLang="zh-CN" sz="1200" dirty="0" smtClean="0"/>
              <a:t>Link</a:t>
            </a:r>
            <a:r>
              <a:rPr lang="zh-CN" altLang="en-US" sz="1200" dirty="0" smtClean="0"/>
              <a:t>的属性</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将</a:t>
            </a:r>
            <a:r>
              <a:rPr lang="en-US" altLang="zh-CN" sz="1200" dirty="0" smtClean="0">
                <a:latin typeface="微软雅黑" panose="020B0503020204020204" pitchFamily="34" charset="-122"/>
                <a:ea typeface="微软雅黑" panose="020B0503020204020204" pitchFamily="34" charset="-122"/>
              </a:rPr>
              <a:t>JavaBean</a:t>
            </a:r>
            <a:r>
              <a:rPr lang="zh-CN" altLang="en-US" sz="1200" dirty="0" smtClean="0">
                <a:latin typeface="微软雅黑" panose="020B0503020204020204" pitchFamily="34" charset="-122"/>
                <a:ea typeface="微软雅黑" panose="020B0503020204020204" pitchFamily="34" charset="-122"/>
              </a:rPr>
              <a:t>文件配置到配置文件</a:t>
            </a:r>
            <a:endParaRPr lang="en-US" altLang="zh-CN" sz="1200" dirty="0" smtClean="0">
              <a:latin typeface="微软雅黑" panose="020B0503020204020204" pitchFamily="34" charset="-122"/>
              <a:ea typeface="微软雅黑" panose="020B0503020204020204" pitchFamily="34" charset="-122"/>
            </a:endParaRPr>
          </a:p>
          <a:p>
            <a:pPr lvl="1"/>
            <a:r>
              <a:rPr lang="en-US" altLang="zh-CN" sz="1200" dirty="0">
                <a:latin typeface="微软雅黑" panose="020B0503020204020204" pitchFamily="34" charset="-122"/>
                <a:ea typeface="微软雅黑" panose="020B0503020204020204" pitchFamily="34" charset="-122"/>
              </a:rPr>
              <a:t>com/</a:t>
            </a:r>
            <a:r>
              <a:rPr lang="en-US" altLang="zh-CN" sz="1200" dirty="0" err="1">
                <a:latin typeface="微软雅黑" panose="020B0503020204020204" pitchFamily="34" charset="-122"/>
                <a:ea typeface="微软雅黑" panose="020B0503020204020204" pitchFamily="34" charset="-122"/>
              </a:rPr>
              <a:t>ptc</a:t>
            </a:r>
            <a:r>
              <a:rPr lang="en-US" altLang="zh-CN" sz="1200" dirty="0">
                <a:latin typeface="微软雅黑" panose="020B0503020204020204" pitchFamily="34" charset="-122"/>
                <a:ea typeface="微软雅黑" panose="020B0503020204020204" pitchFamily="34" charset="-122"/>
              </a:rPr>
              <a:t>/china/</a:t>
            </a:r>
            <a:r>
              <a:rPr lang="en-US" altLang="zh-CN" sz="1200" dirty="0" err="1">
                <a:latin typeface="微软雅黑" panose="020B0503020204020204" pitchFamily="34" charset="-122"/>
                <a:ea typeface="微软雅黑" panose="020B0503020204020204" pitchFamily="34" charset="-122"/>
              </a:rPr>
              <a:t>gs</a:t>
            </a:r>
            <a:r>
              <a:rPr lang="en-US" altLang="zh-CN" sz="1200" dirty="0">
                <a:latin typeface="微软雅黑" panose="020B0503020204020204" pitchFamily="34" charset="-122"/>
                <a:ea typeface="微软雅黑" panose="020B0503020204020204" pitchFamily="34" charset="-122"/>
              </a:rPr>
              <a:t>/</a:t>
            </a:r>
            <a:r>
              <a:rPr lang="en-US" altLang="zh-CN" sz="1200" dirty="0" err="1">
                <a:latin typeface="微软雅黑" panose="020B0503020204020204" pitchFamily="34" charset="-122"/>
                <a:ea typeface="微软雅黑" panose="020B0503020204020204" pitchFamily="34" charset="-122"/>
              </a:rPr>
              <a:t>xmlobject</a:t>
            </a:r>
            <a:r>
              <a:rPr lang="en-US" altLang="zh-CN" sz="1200" dirty="0">
                <a:latin typeface="微软雅黑" panose="020B0503020204020204" pitchFamily="34" charset="-122"/>
                <a:ea typeface="微软雅黑" panose="020B0503020204020204" pitchFamily="34" charset="-122"/>
              </a:rPr>
              <a:t>/</a:t>
            </a:r>
            <a:r>
              <a:rPr lang="en-US" altLang="zh-CN" sz="1200" dirty="0" err="1">
                <a:latin typeface="微软雅黑" panose="020B0503020204020204" pitchFamily="34" charset="-122"/>
                <a:ea typeface="微软雅黑" panose="020B0503020204020204" pitchFamily="34" charset="-122"/>
              </a:rPr>
              <a:t>config</a:t>
            </a:r>
            <a:r>
              <a:rPr lang="en-US" altLang="zh-CN" sz="1200" dirty="0">
                <a:latin typeface="微软雅黑" panose="020B0503020204020204" pitchFamily="34" charset="-122"/>
                <a:ea typeface="微软雅黑" panose="020B0503020204020204" pitchFamily="34" charset="-122"/>
              </a:rPr>
              <a:t>/</a:t>
            </a:r>
            <a:r>
              <a:rPr lang="en-US" altLang="zh-CN" sz="1200" dirty="0" err="1">
                <a:latin typeface="微软雅黑" panose="020B0503020204020204" pitchFamily="34" charset="-122"/>
                <a:ea typeface="微软雅黑" panose="020B0503020204020204" pitchFamily="34" charset="-122"/>
              </a:rPr>
              <a:t>xmlobject.classes.conf</a:t>
            </a:r>
            <a:endParaRPr lang="en-US" altLang="zh-CN" sz="1200" dirty="0" smtClean="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lang="zh-CN" altLang="en-US" dirty="0" smtClean="0"/>
              <a:t>编写和配置</a:t>
            </a:r>
            <a:r>
              <a:rPr lang="en-US" altLang="zh-CN" dirty="0" smtClean="0"/>
              <a:t>JavaBean</a:t>
            </a:r>
            <a:endParaRPr lang="zh-CN" altLang="en-US" dirty="0"/>
          </a:p>
        </p:txBody>
      </p:sp>
      <p:sp>
        <p:nvSpPr>
          <p:cNvPr id="4" name="副标题 3"/>
          <p:cNvSpPr>
            <a:spLocks noGrp="1"/>
          </p:cNvSpPr>
          <p:nvPr>
            <p:ph type="subTitle" idx="15"/>
          </p:nvPr>
        </p:nvSpPr>
        <p:spPr>
          <a:xfrm>
            <a:off x="215590" y="896112"/>
            <a:ext cx="4068378" cy="338328"/>
          </a:xfrm>
        </p:spPr>
        <p:txBody>
          <a:bodyPr/>
          <a:lstStyle/>
          <a:p>
            <a:r>
              <a:rPr lang="zh-CN" altLang="en-US" sz="2000" dirty="0" smtClean="0"/>
              <a:t>配置内容</a:t>
            </a:r>
            <a:endParaRPr lang="zh-CN" altLang="en-US" sz="2000" dirty="0"/>
          </a:p>
        </p:txBody>
      </p:sp>
      <p:sp>
        <p:nvSpPr>
          <p:cNvPr id="7" name="内容占位符 1"/>
          <p:cNvSpPr txBox="1">
            <a:spLocks/>
          </p:cNvSpPr>
          <p:nvPr/>
        </p:nvSpPr>
        <p:spPr>
          <a:xfrm>
            <a:off x="4499992" y="1412776"/>
            <a:ext cx="4392488" cy="5256584"/>
          </a:xfrm>
          <a:prstGeom prst="rect">
            <a:avLst/>
          </a:prstGeom>
        </p:spPr>
        <p:txBody>
          <a:bodyPr vert="horz" lIns="0" tIns="0" rIns="0" bIns="0" rtlCol="0">
            <a:noAutofit/>
          </a:bodyPr>
          <a:lstStyle>
            <a:lvl1pPr marL="230188" indent="-230188" algn="l" defTabSz="914400" rtl="0" eaLnBrk="1" latinLnBrk="0" hangingPunct="1">
              <a:spcBef>
                <a:spcPts val="1800"/>
              </a:spcBef>
              <a:buClr>
                <a:schemeClr val="bg2"/>
              </a:buClr>
              <a:buFont typeface="Arial" pitchFamily="34" charset="0"/>
              <a:buChar char="•"/>
              <a:defRPr sz="2000" kern="1200">
                <a:solidFill>
                  <a:schemeClr val="bg2"/>
                </a:solidFill>
                <a:latin typeface="+mn-lt"/>
                <a:ea typeface="+mn-ea"/>
                <a:cs typeface="+mn-cs"/>
              </a:defRPr>
            </a:lvl1pPr>
            <a:lvl2pPr marL="684213" indent="-228600" algn="l" defTabSz="914400" rtl="0" eaLnBrk="1" latinLnBrk="0" hangingPunct="1">
              <a:spcBef>
                <a:spcPts val="0"/>
              </a:spcBef>
              <a:spcAft>
                <a:spcPts val="200"/>
              </a:spcAft>
              <a:buFont typeface="Arial" pitchFamily="34" charset="0"/>
              <a:buChar char="–"/>
              <a:defRPr sz="1800" kern="1200">
                <a:solidFill>
                  <a:srgbClr val="4C4D4F"/>
                </a:solidFill>
                <a:latin typeface="Arial Narrow" pitchFamily="34" charset="0"/>
                <a:ea typeface="+mn-ea"/>
                <a:cs typeface="+mn-cs"/>
              </a:defRPr>
            </a:lvl2pPr>
            <a:lvl3pPr marL="1143000" indent="-228600" algn="l" defTabSz="1085850" rtl="0" eaLnBrk="1" latinLnBrk="0" hangingPunct="1">
              <a:spcBef>
                <a:spcPts val="0"/>
              </a:spcBef>
              <a:spcAft>
                <a:spcPts val="200"/>
              </a:spcAft>
              <a:buFont typeface="Arial" pitchFamily="34" charset="0"/>
              <a:buChar char="•"/>
              <a:defRPr sz="1600" kern="1200">
                <a:solidFill>
                  <a:srgbClr val="4C4D4F"/>
                </a:solidFill>
                <a:latin typeface="Arial Narrow" pitchFamily="34" charset="0"/>
                <a:ea typeface="+mn-ea"/>
                <a:cs typeface="+mn-cs"/>
              </a:defRPr>
            </a:lvl3pPr>
            <a:lvl4pPr marL="1428750" indent="-228600" algn="l" defTabSz="914400" rtl="0" eaLnBrk="1" latinLnBrk="0" hangingPunct="1">
              <a:spcBef>
                <a:spcPct val="20000"/>
              </a:spcBef>
              <a:buFont typeface="Arial" pitchFamily="34" charset="0"/>
              <a:buChar char="–"/>
              <a:defRPr sz="1400" kern="1200">
                <a:solidFill>
                  <a:srgbClr val="4C4D4F"/>
                </a:solidFill>
                <a:latin typeface="+mn-lt"/>
                <a:ea typeface="+mn-ea"/>
                <a:cs typeface="+mn-cs"/>
              </a:defRPr>
            </a:lvl4pPr>
            <a:lvl5pPr marL="1827213" indent="-228600" algn="l" defTabSz="914400" rtl="0" eaLnBrk="1" latinLnBrk="0" hangingPunct="1">
              <a:spcBef>
                <a:spcPct val="20000"/>
              </a:spcBef>
              <a:buFont typeface="Arial" pitchFamily="34" charset="0"/>
              <a:buChar char="»"/>
              <a:defRPr sz="1400" kern="1200">
                <a:solidFill>
                  <a:srgbClr val="4C4D4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1200" dirty="0" smtClean="0">
                <a:latin typeface="微软雅黑" panose="020B0503020204020204" pitchFamily="34" charset="-122"/>
                <a:ea typeface="微软雅黑" panose="020B0503020204020204" pitchFamily="34" charset="-122"/>
              </a:rPr>
              <a:t>必须实现</a:t>
            </a:r>
            <a:r>
              <a:rPr lang="en-US" altLang="zh-CN" sz="1200" dirty="0" err="1" smtClean="0">
                <a:latin typeface="微软雅黑" panose="020B0503020204020204" pitchFamily="34" charset="-122"/>
                <a:ea typeface="微软雅黑" panose="020B0503020204020204" pitchFamily="34" charset="-122"/>
              </a:rPr>
              <a:t>XmlObject</a:t>
            </a:r>
            <a:r>
              <a:rPr lang="zh-CN" altLang="en-US" sz="1200" dirty="0" smtClean="0">
                <a:latin typeface="微软雅黑" panose="020B0503020204020204" pitchFamily="34" charset="-122"/>
                <a:ea typeface="微软雅黑" panose="020B0503020204020204" pitchFamily="34" charset="-122"/>
              </a:rPr>
              <a:t>接口</a:t>
            </a:r>
            <a:r>
              <a:rPr lang="en-US" altLang="zh-CN" sz="1200" dirty="0" smtClean="0">
                <a:latin typeface="微软雅黑" panose="020B0503020204020204" pitchFamily="34" charset="-122"/>
                <a:ea typeface="微软雅黑" panose="020B0503020204020204" pitchFamily="34" charset="-122"/>
              </a:rPr>
              <a:t>, </a:t>
            </a:r>
            <a:r>
              <a:rPr lang="zh-CN" altLang="en-US" sz="1200" dirty="0" smtClean="0">
                <a:latin typeface="微软雅黑" panose="020B0503020204020204" pitchFamily="34" charset="-122"/>
                <a:ea typeface="微软雅黑" panose="020B0503020204020204" pitchFamily="34" charset="-122"/>
              </a:rPr>
              <a:t>建议继承</a:t>
            </a:r>
            <a:r>
              <a:rPr lang="en-US" altLang="zh-CN" sz="1200" dirty="0" err="1" smtClean="0">
                <a:latin typeface="微软雅黑" panose="020B0503020204020204" pitchFamily="34" charset="-122"/>
                <a:ea typeface="微软雅黑" panose="020B0503020204020204" pitchFamily="34" charset="-122"/>
              </a:rPr>
              <a:t>BaseXmlObject</a:t>
            </a:r>
            <a:endParaRPr lang="en-US" altLang="zh-CN" sz="1200" dirty="0" smtClean="0">
              <a:latin typeface="微软雅黑" panose="020B0503020204020204" pitchFamily="34" charset="-122"/>
              <a:ea typeface="微软雅黑" panose="020B0503020204020204" pitchFamily="34" charset="-122"/>
            </a:endParaRPr>
          </a:p>
          <a:p>
            <a:r>
              <a:rPr lang="en-US" altLang="zh-CN" sz="1200" dirty="0" smtClean="0">
                <a:latin typeface="微软雅黑" panose="020B0503020204020204" pitchFamily="34" charset="-122"/>
                <a:ea typeface="微软雅黑" panose="020B0503020204020204" pitchFamily="34" charset="-122"/>
              </a:rPr>
              <a:t>Class</a:t>
            </a:r>
            <a:r>
              <a:rPr lang="zh-CN" altLang="en-US" sz="1200" dirty="0" smtClean="0">
                <a:latin typeface="微软雅黑" panose="020B0503020204020204" pitchFamily="34" charset="-122"/>
                <a:ea typeface="微软雅黑" panose="020B0503020204020204" pitchFamily="34" charset="-122"/>
              </a:rPr>
              <a:t>必须声明</a:t>
            </a:r>
            <a:r>
              <a:rPr lang="en-US" altLang="zh-CN" sz="1200" dirty="0"/>
              <a:t>@</a:t>
            </a:r>
            <a:r>
              <a:rPr lang="en-US" altLang="zh-CN" sz="1200" dirty="0" err="1" smtClean="0"/>
              <a:t>XmlObjectMarker</a:t>
            </a:r>
            <a:endParaRPr lang="en-US" altLang="zh-CN" sz="1200" dirty="0"/>
          </a:p>
          <a:p>
            <a:pPr lvl="1"/>
            <a:r>
              <a:rPr lang="zh-CN" altLang="en-US" sz="1200" dirty="0" smtClean="0"/>
              <a:t>配置存储所使用的表</a:t>
            </a:r>
            <a:endParaRPr lang="en-US" altLang="zh-CN" sz="1200" dirty="0" smtClean="0"/>
          </a:p>
          <a:p>
            <a:pPr lvl="1"/>
            <a:r>
              <a:rPr lang="en-US" altLang="zh-CN" sz="1200" dirty="0" smtClean="0"/>
              <a:t>XML</a:t>
            </a:r>
            <a:r>
              <a:rPr lang="zh-CN" altLang="en-US" sz="1200" dirty="0" smtClean="0"/>
              <a:t>内容的存储字段名</a:t>
            </a:r>
            <a:endParaRPr lang="en-US" altLang="zh-CN" sz="1200" dirty="0" smtClean="0"/>
          </a:p>
          <a:p>
            <a:pPr lvl="1"/>
            <a:r>
              <a:rPr lang="zh-CN" altLang="en-US" sz="1200" dirty="0" smtClean="0"/>
              <a:t>哪些属性使用表字段进行保存</a:t>
            </a:r>
            <a:endParaRPr lang="en-US" altLang="zh-CN" sz="1200" dirty="0" smtClean="0"/>
          </a:p>
          <a:p>
            <a:pPr lvl="1"/>
            <a:r>
              <a:rPr lang="zh-CN" altLang="en-US" sz="1200" dirty="0" smtClean="0"/>
              <a:t>默认自动继承父类的配置</a:t>
            </a:r>
            <a:r>
              <a:rPr lang="en-US" altLang="zh-CN" sz="1200" dirty="0" smtClean="0"/>
              <a:t>,</a:t>
            </a:r>
            <a:r>
              <a:rPr lang="zh-CN" altLang="en-US" sz="1200" dirty="0" smtClean="0"/>
              <a:t>也可以在子类中选择不继承</a:t>
            </a:r>
            <a:r>
              <a:rPr lang="en-US" altLang="zh-CN" sz="1200" dirty="0" smtClean="0"/>
              <a:t>,</a:t>
            </a:r>
            <a:r>
              <a:rPr lang="zh-CN" altLang="en-US" sz="1200" dirty="0" smtClean="0"/>
              <a:t>自行配置</a:t>
            </a:r>
            <a:endParaRPr lang="en-US" altLang="zh-CN" sz="1200" dirty="0" smtClean="0"/>
          </a:p>
          <a:p>
            <a:r>
              <a:rPr lang="zh-CN" altLang="en-US" sz="1200" dirty="0" smtClean="0">
                <a:latin typeface="微软雅黑" panose="020B0503020204020204" pitchFamily="34" charset="-122"/>
                <a:ea typeface="微软雅黑" panose="020B0503020204020204" pitchFamily="34" charset="-122"/>
              </a:rPr>
              <a:t>必须覆盖</a:t>
            </a:r>
            <a:r>
              <a:rPr lang="en-US" altLang="zh-CN" sz="1200" dirty="0" err="1" smtClean="0">
                <a:latin typeface="微软雅黑" panose="020B0503020204020204" pitchFamily="34" charset="-122"/>
                <a:ea typeface="微软雅黑" panose="020B0503020204020204" pitchFamily="34" charset="-122"/>
              </a:rPr>
              <a:t>java.io.Externalizable</a:t>
            </a:r>
            <a:r>
              <a:rPr lang="zh-CN" altLang="en-US" sz="1200" dirty="0" smtClean="0">
                <a:latin typeface="微软雅黑" panose="020B0503020204020204" pitchFamily="34" charset="-122"/>
                <a:ea typeface="微软雅黑" panose="020B0503020204020204" pitchFamily="34" charset="-122"/>
              </a:rPr>
              <a:t>接口定义的方法</a:t>
            </a:r>
            <a:r>
              <a:rPr lang="en-US" altLang="zh-CN"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定义自定义的</a:t>
            </a:r>
            <a:r>
              <a:rPr lang="en-US" altLang="zh-CN" sz="1200" dirty="0" smtClean="0">
                <a:latin typeface="微软雅黑" panose="020B0503020204020204" pitchFamily="34" charset="-122"/>
                <a:ea typeface="微软雅黑" panose="020B0503020204020204" pitchFamily="34" charset="-122"/>
              </a:rPr>
              <a:t>Java</a:t>
            </a:r>
            <a:r>
              <a:rPr lang="zh-CN" altLang="en-US" sz="1200" dirty="0" smtClean="0">
                <a:latin typeface="微软雅黑" panose="020B0503020204020204" pitchFamily="34" charset="-122"/>
                <a:ea typeface="微软雅黑" panose="020B0503020204020204" pitchFamily="34" charset="-122"/>
              </a:rPr>
              <a:t>序列化格式</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必须有一个</a:t>
            </a:r>
            <a:r>
              <a:rPr lang="en-US" altLang="zh-CN" sz="1200" dirty="0" smtClean="0">
                <a:latin typeface="微软雅黑" panose="020B0503020204020204" pitchFamily="34" charset="-122"/>
                <a:ea typeface="微软雅黑" panose="020B0503020204020204" pitchFamily="34" charset="-122"/>
              </a:rPr>
              <a:t>public</a:t>
            </a:r>
            <a:r>
              <a:rPr lang="zh-CN" altLang="en-US" sz="1200" dirty="0" smtClean="0">
                <a:latin typeface="微软雅黑" panose="020B0503020204020204" pitchFamily="34" charset="-122"/>
                <a:ea typeface="微软雅黑" panose="020B0503020204020204" pitchFamily="34" charset="-122"/>
              </a:rPr>
              <a:t>的默认无参数构造函数</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属性必须支持可序列化</a:t>
            </a:r>
            <a:r>
              <a:rPr lang="en-US" altLang="zh-CN"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否则使用</a:t>
            </a:r>
            <a:r>
              <a:rPr lang="en-US" altLang="zh-CN" sz="1200" dirty="0" smtClean="0">
                <a:latin typeface="微软雅黑" panose="020B0503020204020204" pitchFamily="34" charset="-122"/>
                <a:ea typeface="微软雅黑" panose="020B0503020204020204" pitchFamily="34" charset="-122"/>
              </a:rPr>
              <a:t>transient</a:t>
            </a:r>
            <a:r>
              <a:rPr lang="zh-CN" altLang="en-US" sz="1200" dirty="0" smtClean="0">
                <a:latin typeface="微软雅黑" panose="020B0503020204020204" pitchFamily="34" charset="-122"/>
                <a:ea typeface="微软雅黑" panose="020B0503020204020204" pitchFamily="34" charset="-122"/>
              </a:rPr>
              <a:t>关键字声明</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每个属性必须有一对符合</a:t>
            </a:r>
            <a:r>
              <a:rPr lang="en-US" altLang="zh-CN" sz="1200" dirty="0" smtClean="0">
                <a:latin typeface="微软雅黑" panose="020B0503020204020204" pitchFamily="34" charset="-122"/>
                <a:ea typeface="微软雅黑" panose="020B0503020204020204" pitchFamily="34" charset="-122"/>
              </a:rPr>
              <a:t>JavaBean</a:t>
            </a:r>
            <a:r>
              <a:rPr lang="zh-CN" altLang="en-US" sz="1200" dirty="0" smtClean="0">
                <a:latin typeface="微软雅黑" panose="020B0503020204020204" pitchFamily="34" charset="-122"/>
                <a:ea typeface="微软雅黑" panose="020B0503020204020204" pitchFamily="34" charset="-122"/>
              </a:rPr>
              <a:t>规范的</a:t>
            </a:r>
            <a:r>
              <a:rPr lang="en-US" altLang="zh-CN" sz="1200" dirty="0" smtClean="0">
                <a:latin typeface="微软雅黑" panose="020B0503020204020204" pitchFamily="34" charset="-122"/>
                <a:ea typeface="微软雅黑" panose="020B0503020204020204" pitchFamily="34" charset="-122"/>
              </a:rPr>
              <a:t>public</a:t>
            </a:r>
            <a:r>
              <a:rPr lang="zh-CN" altLang="en-US" sz="1200" dirty="0" smtClean="0">
                <a:latin typeface="微软雅黑" panose="020B0503020204020204" pitchFamily="34" charset="-122"/>
                <a:ea typeface="微软雅黑" panose="020B0503020204020204" pitchFamily="34" charset="-122"/>
              </a:rPr>
              <a:t>的</a:t>
            </a:r>
            <a:r>
              <a:rPr lang="en-US" altLang="zh-CN" sz="1200" dirty="0" smtClean="0">
                <a:latin typeface="微软雅黑" panose="020B0503020204020204" pitchFamily="34" charset="-122"/>
                <a:ea typeface="微软雅黑" panose="020B0503020204020204" pitchFamily="34" charset="-122"/>
              </a:rPr>
              <a:t>Getter</a:t>
            </a:r>
            <a:r>
              <a:rPr lang="zh-CN" altLang="en-US" sz="1200" dirty="0" smtClean="0">
                <a:latin typeface="微软雅黑" panose="020B0503020204020204" pitchFamily="34" charset="-122"/>
                <a:ea typeface="微软雅黑" panose="020B0503020204020204" pitchFamily="34" charset="-122"/>
              </a:rPr>
              <a:t>和</a:t>
            </a:r>
            <a:r>
              <a:rPr lang="en-US" altLang="zh-CN" sz="1200" dirty="0" smtClean="0">
                <a:latin typeface="微软雅黑" panose="020B0503020204020204" pitchFamily="34" charset="-122"/>
                <a:ea typeface="微软雅黑" panose="020B0503020204020204" pitchFamily="34" charset="-122"/>
              </a:rPr>
              <a:t>Setter</a:t>
            </a:r>
            <a:r>
              <a:rPr lang="zh-CN" altLang="en-US" sz="1200" dirty="0" smtClean="0">
                <a:latin typeface="微软雅黑" panose="020B0503020204020204" pitchFamily="34" charset="-122"/>
                <a:ea typeface="微软雅黑" panose="020B0503020204020204" pitchFamily="34" charset="-122"/>
              </a:rPr>
              <a:t>方法</a:t>
            </a:r>
            <a:r>
              <a:rPr lang="en-US" altLang="zh-CN" sz="1200" dirty="0">
                <a:latin typeface="微软雅黑" panose="020B0503020204020204" pitchFamily="34" charset="-122"/>
                <a:ea typeface="微软雅黑" panose="020B0503020204020204" pitchFamily="34" charset="-122"/>
              </a:rPr>
              <a:t>,</a:t>
            </a:r>
            <a:r>
              <a:rPr lang="en-US" altLang="zh-CN" sz="1200" dirty="0" err="1" smtClean="0">
                <a:latin typeface="微软雅黑" panose="020B0503020204020204" pitchFamily="34" charset="-122"/>
                <a:ea typeface="微软雅黑" panose="020B0503020204020204" pitchFamily="34" charset="-122"/>
              </a:rPr>
              <a:t>boolean</a:t>
            </a:r>
            <a:r>
              <a:rPr lang="zh-CN" altLang="en-US" sz="1200" dirty="0" smtClean="0">
                <a:latin typeface="微软雅黑" panose="020B0503020204020204" pitchFamily="34" charset="-122"/>
                <a:ea typeface="微软雅黑" panose="020B0503020204020204" pitchFamily="34" charset="-122"/>
              </a:rPr>
              <a:t>型的</a:t>
            </a:r>
            <a:r>
              <a:rPr lang="en-US" altLang="zh-CN" sz="1200" dirty="0" smtClean="0">
                <a:latin typeface="微软雅黑" panose="020B0503020204020204" pitchFamily="34" charset="-122"/>
                <a:ea typeface="微软雅黑" panose="020B0503020204020204" pitchFamily="34" charset="-122"/>
              </a:rPr>
              <a:t>getter</a:t>
            </a:r>
            <a:r>
              <a:rPr lang="zh-CN" altLang="en-US" sz="1200" dirty="0" smtClean="0">
                <a:latin typeface="微软雅黑" panose="020B0503020204020204" pitchFamily="34" charset="-122"/>
                <a:ea typeface="微软雅黑" panose="020B0503020204020204" pitchFamily="34" charset="-122"/>
              </a:rPr>
              <a:t>为</a:t>
            </a:r>
            <a:r>
              <a:rPr lang="en-US" altLang="zh-CN" sz="1200" dirty="0" err="1" smtClean="0">
                <a:latin typeface="微软雅黑" panose="020B0503020204020204" pitchFamily="34" charset="-122"/>
                <a:ea typeface="微软雅黑" panose="020B0503020204020204" pitchFamily="34" charset="-122"/>
              </a:rPr>
              <a:t>isXXX</a:t>
            </a:r>
            <a:r>
              <a:rPr lang="en-US" altLang="zh-CN" sz="1200" dirty="0" smtClean="0">
                <a:latin typeface="微软雅黑" panose="020B0503020204020204" pitchFamily="34" charset="-122"/>
                <a:ea typeface="微软雅黑" panose="020B0503020204020204" pitchFamily="34" charset="-122"/>
              </a:rPr>
              <a:t>()</a:t>
            </a:r>
          </a:p>
          <a:p>
            <a:r>
              <a:rPr lang="zh-CN" altLang="en-US" sz="1200" dirty="0" smtClean="0">
                <a:latin typeface="微软雅黑" panose="020B0503020204020204" pitchFamily="34" charset="-122"/>
                <a:ea typeface="微软雅黑" panose="020B0503020204020204" pitchFamily="34" charset="-122"/>
              </a:rPr>
              <a:t>使用</a:t>
            </a:r>
            <a:r>
              <a:rPr lang="en-US" altLang="zh-CN" sz="1200" dirty="0" smtClean="0">
                <a:latin typeface="微软雅黑" panose="020B0503020204020204" pitchFamily="34" charset="-122"/>
                <a:ea typeface="微软雅黑" panose="020B0503020204020204" pitchFamily="34" charset="-122"/>
              </a:rPr>
              <a:t>@</a:t>
            </a:r>
            <a:r>
              <a:rPr lang="en-US" altLang="zh-CN" sz="1200" dirty="0" err="1" smtClean="0">
                <a:latin typeface="微软雅黑" panose="020B0503020204020204" pitchFamily="34" charset="-122"/>
                <a:ea typeface="微软雅黑" panose="020B0503020204020204" pitchFamily="34" charset="-122"/>
              </a:rPr>
              <a:t>WebFormAttribute</a:t>
            </a:r>
            <a:r>
              <a:rPr lang="zh-CN" altLang="en-US" sz="1200" dirty="0" smtClean="0">
                <a:latin typeface="微软雅黑" panose="020B0503020204020204" pitchFamily="34" charset="-122"/>
                <a:ea typeface="微软雅黑" panose="020B0503020204020204" pitchFamily="34" charset="-122"/>
              </a:rPr>
              <a:t>配置属性的</a:t>
            </a:r>
            <a:r>
              <a:rPr lang="en-US" altLang="zh-CN" sz="1200" dirty="0" smtClean="0">
                <a:latin typeface="微软雅黑" panose="020B0503020204020204" pitchFamily="34" charset="-122"/>
                <a:ea typeface="微软雅黑" panose="020B0503020204020204" pitchFamily="34" charset="-122"/>
              </a:rPr>
              <a:t>UI</a:t>
            </a:r>
            <a:r>
              <a:rPr lang="zh-CN" altLang="en-US" sz="1200" dirty="0" smtClean="0">
                <a:latin typeface="微软雅黑" panose="020B0503020204020204" pitchFamily="34" charset="-122"/>
                <a:ea typeface="微软雅黑" panose="020B0503020204020204" pitchFamily="34" charset="-122"/>
              </a:rPr>
              <a:t>控件</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框架支持</a:t>
            </a:r>
            <a:r>
              <a:rPr lang="en-US" altLang="zh-CN" sz="1200" dirty="0" smtClean="0">
                <a:latin typeface="微软雅黑" panose="020B0503020204020204" pitchFamily="34" charset="-122"/>
                <a:ea typeface="微软雅黑" panose="020B0503020204020204" pitchFamily="34" charset="-122"/>
              </a:rPr>
              <a:t>JavaBean</a:t>
            </a:r>
            <a:r>
              <a:rPr lang="zh-CN" altLang="en-US" sz="1200" dirty="0" smtClean="0">
                <a:latin typeface="微软雅黑" panose="020B0503020204020204" pitchFamily="34" charset="-122"/>
                <a:ea typeface="微软雅黑" panose="020B0503020204020204" pitchFamily="34" charset="-122"/>
              </a:rPr>
              <a:t>的继承</a:t>
            </a:r>
            <a:endParaRPr lang="en-US" altLang="zh-CN" sz="1200" dirty="0" smtClean="0">
              <a:latin typeface="微软雅黑" panose="020B0503020204020204" pitchFamily="34" charset="-122"/>
              <a:ea typeface="微软雅黑" panose="020B0503020204020204" pitchFamily="34" charset="-122"/>
            </a:endParaRPr>
          </a:p>
          <a:p>
            <a:pPr lvl="1"/>
            <a:r>
              <a:rPr lang="zh-CN" altLang="en-US" sz="1200" dirty="0" smtClean="0">
                <a:latin typeface="微软雅黑" panose="020B0503020204020204" pitchFamily="34" charset="-122"/>
                <a:ea typeface="微软雅黑" panose="020B0503020204020204" pitchFamily="34" charset="-122"/>
              </a:rPr>
              <a:t>自动继承父类使用</a:t>
            </a:r>
            <a:r>
              <a:rPr lang="en-US" altLang="zh-CN" sz="1200" dirty="0" smtClean="0">
                <a:latin typeface="微软雅黑" panose="020B0503020204020204" pitchFamily="34" charset="-122"/>
                <a:ea typeface="微软雅黑" panose="020B0503020204020204" pitchFamily="34" charset="-122"/>
              </a:rPr>
              <a:t>@</a:t>
            </a:r>
            <a:r>
              <a:rPr lang="en-US" altLang="zh-CN" sz="1200" dirty="0" err="1" smtClean="0">
                <a:latin typeface="微软雅黑" panose="020B0503020204020204" pitchFamily="34" charset="-122"/>
                <a:ea typeface="微软雅黑" panose="020B0503020204020204" pitchFamily="34" charset="-122"/>
              </a:rPr>
              <a:t>WebFormAttribute</a:t>
            </a:r>
            <a:r>
              <a:rPr lang="zh-CN" altLang="en-US" sz="1200" dirty="0" smtClean="0">
                <a:latin typeface="微软雅黑" panose="020B0503020204020204" pitchFamily="34" charset="-122"/>
                <a:ea typeface="微软雅黑" panose="020B0503020204020204" pitchFamily="34" charset="-122"/>
              </a:rPr>
              <a:t>配置的</a:t>
            </a:r>
            <a:r>
              <a:rPr lang="en-US" altLang="zh-CN" sz="1200" dirty="0" smtClean="0">
                <a:latin typeface="微软雅黑" panose="020B0503020204020204" pitchFamily="34" charset="-122"/>
                <a:ea typeface="微软雅黑" panose="020B0503020204020204" pitchFamily="34" charset="-122"/>
              </a:rPr>
              <a:t>UI</a:t>
            </a:r>
            <a:r>
              <a:rPr lang="zh-CN" altLang="en-US" sz="1200" dirty="0" smtClean="0">
                <a:latin typeface="微软雅黑" panose="020B0503020204020204" pitchFamily="34" charset="-122"/>
                <a:ea typeface="微软雅黑" panose="020B0503020204020204" pitchFamily="34" charset="-122"/>
              </a:rPr>
              <a:t>控件</a:t>
            </a:r>
            <a:r>
              <a:rPr lang="en-US" altLang="zh-CN"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子类可以有与父类同名的属性</a:t>
            </a:r>
            <a:r>
              <a:rPr lang="en-US" altLang="zh-CN" sz="1200" dirty="0" smtClean="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此</a:t>
            </a:r>
            <a:r>
              <a:rPr lang="zh-CN" altLang="en-US" sz="1200" dirty="0" smtClean="0">
                <a:latin typeface="微软雅黑" panose="020B0503020204020204" pitchFamily="34" charset="-122"/>
                <a:ea typeface="微软雅黑" panose="020B0503020204020204" pitchFamily="34" charset="-122"/>
              </a:rPr>
              <a:t>情况下将覆盖父类的设定</a:t>
            </a:r>
            <a:endParaRPr lang="en-US" altLang="zh-CN" sz="1200" dirty="0" smtClean="0">
              <a:latin typeface="微软雅黑" panose="020B0503020204020204" pitchFamily="34" charset="-122"/>
              <a:ea typeface="微软雅黑" panose="020B0503020204020204" pitchFamily="34" charset="-122"/>
            </a:endParaRPr>
          </a:p>
          <a:p>
            <a:pPr lvl="1"/>
            <a:endParaRPr lang="en-US" altLang="zh-CN" sz="1200" dirty="0" smtClean="0">
              <a:latin typeface="微软雅黑" panose="020B0503020204020204" pitchFamily="34" charset="-122"/>
              <a:ea typeface="微软雅黑" panose="020B0503020204020204" pitchFamily="34" charset="-122"/>
            </a:endParaRPr>
          </a:p>
          <a:p>
            <a:endParaRPr lang="en-US" altLang="zh-CN" sz="1200" dirty="0" smtClean="0">
              <a:latin typeface="微软雅黑" panose="020B0503020204020204" pitchFamily="34" charset="-122"/>
              <a:ea typeface="微软雅黑" panose="020B0503020204020204" pitchFamily="34" charset="-122"/>
            </a:endParaRPr>
          </a:p>
          <a:p>
            <a:endParaRPr lang="en-US" altLang="zh-CN" sz="1200" dirty="0" smtClean="0">
              <a:latin typeface="微软雅黑" panose="020B0503020204020204" pitchFamily="34" charset="-122"/>
              <a:ea typeface="微软雅黑" panose="020B0503020204020204" pitchFamily="34" charset="-122"/>
            </a:endParaRPr>
          </a:p>
          <a:p>
            <a:endParaRPr lang="zh-CN" altLang="en-US" sz="1200" dirty="0">
              <a:latin typeface="微软雅黑" panose="020B0503020204020204" pitchFamily="34" charset="-122"/>
              <a:ea typeface="微软雅黑" panose="020B0503020204020204" pitchFamily="34" charset="-122"/>
            </a:endParaRPr>
          </a:p>
        </p:txBody>
      </p:sp>
      <p:sp>
        <p:nvSpPr>
          <p:cNvPr id="8" name="副标题 3"/>
          <p:cNvSpPr txBox="1">
            <a:spLocks/>
          </p:cNvSpPr>
          <p:nvPr/>
        </p:nvSpPr>
        <p:spPr>
          <a:xfrm>
            <a:off x="4499992" y="908720"/>
            <a:ext cx="4068378" cy="338328"/>
          </a:xfrm>
          <a:prstGeom prst="rect">
            <a:avLst/>
          </a:prstGeom>
        </p:spPr>
        <p:txBody>
          <a:bodyPr vert="horz" lIns="0" tIns="0" rIns="0" bIns="0" rtlCol="0">
            <a:noAutofit/>
          </a:bodyPr>
          <a:lstStyle>
            <a:lvl1pPr marL="0" indent="0" algn="l" defTabSz="914400" rtl="0" eaLnBrk="1" latinLnBrk="0" hangingPunct="1">
              <a:spcBef>
                <a:spcPts val="1800"/>
              </a:spcBef>
              <a:buClr>
                <a:schemeClr val="bg2"/>
              </a:buClr>
              <a:buFont typeface="Arial" pitchFamily="34" charset="0"/>
              <a:buNone/>
              <a:defRPr sz="2200" kern="1200">
                <a:solidFill>
                  <a:schemeClr val="tx1"/>
                </a:solidFill>
                <a:latin typeface="Arial Narrow" pitchFamily="34" charset="0"/>
                <a:ea typeface="+mn-ea"/>
                <a:cs typeface="+mn-cs"/>
              </a:defRPr>
            </a:lvl1pPr>
            <a:lvl2pPr marL="457200" indent="0" algn="ctr" defTabSz="914400" rtl="0" eaLnBrk="1" latinLnBrk="0" hangingPunct="1">
              <a:spcBef>
                <a:spcPts val="0"/>
              </a:spcBef>
              <a:spcAft>
                <a:spcPts val="200"/>
              </a:spcAft>
              <a:buFont typeface="Arial" pitchFamily="34" charset="0"/>
              <a:buNone/>
              <a:defRPr sz="1800" kern="1200">
                <a:solidFill>
                  <a:schemeClr val="tx1">
                    <a:tint val="75000"/>
                  </a:schemeClr>
                </a:solidFill>
                <a:latin typeface="Arial Narrow" pitchFamily="34" charset="0"/>
                <a:ea typeface="+mn-ea"/>
                <a:cs typeface="+mn-cs"/>
              </a:defRPr>
            </a:lvl2pPr>
            <a:lvl3pPr marL="914400" indent="0" algn="ctr" defTabSz="1085850" rtl="0" eaLnBrk="1" latinLnBrk="0" hangingPunct="1">
              <a:spcBef>
                <a:spcPts val="0"/>
              </a:spcBef>
              <a:spcAft>
                <a:spcPts val="200"/>
              </a:spcAft>
              <a:buFont typeface="Arial" pitchFamily="34" charset="0"/>
              <a:buNone/>
              <a:defRPr sz="1600" kern="1200">
                <a:solidFill>
                  <a:schemeClr val="tx1">
                    <a:tint val="75000"/>
                  </a:schemeClr>
                </a:solidFill>
                <a:latin typeface="Arial Narrow" pitchFamily="34" charset="0"/>
                <a:ea typeface="+mn-ea"/>
                <a:cs typeface="+mn-cs"/>
              </a:defRPr>
            </a:lvl3pPr>
            <a:lvl4pPr marL="13716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altLang="zh-CN" sz="2000" dirty="0" smtClean="0"/>
              <a:t>JavaBean</a:t>
            </a:r>
            <a:r>
              <a:rPr lang="zh-CN" altLang="en-US" sz="2000" dirty="0" smtClean="0"/>
              <a:t>编写规范</a:t>
            </a:r>
            <a:endParaRPr lang="zh-CN" altLang="en-US" sz="2000" dirty="0"/>
          </a:p>
        </p:txBody>
      </p:sp>
    </p:spTree>
    <p:extLst>
      <p:ext uri="{BB962C8B-B14F-4D97-AF65-F5344CB8AC3E}">
        <p14:creationId xmlns:p14="http://schemas.microsoft.com/office/powerpoint/2010/main" val="92452330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19456" y="1380744"/>
            <a:ext cx="8699737" cy="752112"/>
          </a:xfrm>
        </p:spPr>
        <p:txBody>
          <a:bodyPr/>
          <a:lstStyle/>
          <a:p>
            <a:r>
              <a:rPr lang="zh-CN" altLang="en-US" sz="1600" dirty="0" smtClean="0">
                <a:latin typeface="微软雅黑" panose="020B0503020204020204" pitchFamily="34" charset="-122"/>
                <a:ea typeface="微软雅黑" panose="020B0503020204020204" pitchFamily="34" charset="-122"/>
              </a:rPr>
              <a:t>必须包含下面的两个常量</a:t>
            </a:r>
            <a:endParaRPr lang="en-US" altLang="zh-CN" sz="1600" dirty="0">
              <a:latin typeface="微软雅黑" panose="020B0503020204020204" pitchFamily="34" charset="-122"/>
              <a:ea typeface="微软雅黑" panose="020B0503020204020204" pitchFamily="34" charset="-122"/>
            </a:endParaRPr>
          </a:p>
          <a:p>
            <a:pPr lvl="1"/>
            <a:r>
              <a:rPr lang="en-US" altLang="zh-CN" sz="1400" dirty="0" err="1" smtClean="0">
                <a:latin typeface="微软雅黑" panose="020B0503020204020204" pitchFamily="34" charset="-122"/>
                <a:ea typeface="微软雅黑" panose="020B0503020204020204" pitchFamily="34" charset="-122"/>
              </a:rPr>
              <a:t>serialVersionUID</a:t>
            </a:r>
            <a:r>
              <a:rPr lang="zh-CN" altLang="en-US" sz="1400" dirty="0" smtClean="0">
                <a:latin typeface="微软雅黑" panose="020B0503020204020204" pitchFamily="34" charset="-122"/>
                <a:ea typeface="微软雅黑" panose="020B0503020204020204" pitchFamily="34" charset="-122"/>
              </a:rPr>
              <a:t>必须保证值为</a:t>
            </a:r>
            <a:r>
              <a:rPr lang="en-US" altLang="zh-CN" sz="1400" dirty="0" smtClean="0">
                <a:latin typeface="微软雅黑" panose="020B0503020204020204" pitchFamily="34" charset="-122"/>
                <a:ea typeface="微软雅黑" panose="020B0503020204020204" pitchFamily="34" charset="-122"/>
              </a:rPr>
              <a:t>1</a:t>
            </a:r>
          </a:p>
          <a:p>
            <a:pPr lvl="1"/>
            <a:r>
              <a:rPr lang="en-US" altLang="zh-CN" sz="1400" dirty="0" smtClean="0">
                <a:latin typeface="微软雅黑" panose="020B0503020204020204" pitchFamily="34" charset="-122"/>
                <a:ea typeface="微软雅黑" panose="020B0503020204020204" pitchFamily="34" charset="-122"/>
              </a:rPr>
              <a:t>EXTERNALIZATION_VERSION_UID</a:t>
            </a:r>
            <a:r>
              <a:rPr lang="zh-CN" altLang="en-US" sz="1400" dirty="0" smtClean="0">
                <a:latin typeface="微软雅黑" panose="020B0503020204020204" pitchFamily="34" charset="-122"/>
                <a:ea typeface="微软雅黑" panose="020B0503020204020204" pitchFamily="34" charset="-122"/>
              </a:rPr>
              <a:t>必须保证每个</a:t>
            </a:r>
            <a:r>
              <a:rPr lang="en-US" altLang="zh-CN" sz="1400" dirty="0" smtClean="0">
                <a:latin typeface="微软雅黑" panose="020B0503020204020204" pitchFamily="34" charset="-122"/>
                <a:ea typeface="微软雅黑" panose="020B0503020204020204" pitchFamily="34" charset="-122"/>
              </a:rPr>
              <a:t>class</a:t>
            </a:r>
            <a:r>
              <a:rPr lang="zh-CN" altLang="en-US" sz="1400" dirty="0" smtClean="0">
                <a:latin typeface="微软雅黑" panose="020B0503020204020204" pitchFamily="34" charset="-122"/>
                <a:ea typeface="微软雅黑" panose="020B0503020204020204" pitchFamily="34" charset="-122"/>
              </a:rPr>
              <a:t>的值不一样</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建议使用随机产生的长整型数字</a:t>
            </a:r>
            <a:endParaRPr lang="en-US" altLang="zh-CN" sz="1400" dirty="0" smtClean="0">
              <a:latin typeface="微软雅黑" panose="020B0503020204020204" pitchFamily="34" charset="-122"/>
              <a:ea typeface="微软雅黑" panose="020B0503020204020204" pitchFamily="34" charset="-122"/>
            </a:endParaRPr>
          </a:p>
          <a:p>
            <a:pPr lvl="1"/>
            <a:endParaRPr lang="zh-CN" altLang="en-US" sz="140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如何覆盖</a:t>
            </a:r>
            <a:r>
              <a:rPr lang="en-US" altLang="zh-CN" dirty="0" err="1">
                <a:latin typeface="微软雅黑" panose="020B0503020204020204" pitchFamily="34" charset="-122"/>
                <a:ea typeface="微软雅黑" panose="020B0503020204020204" pitchFamily="34" charset="-122"/>
              </a:rPr>
              <a:t>java.io.Externalizable</a:t>
            </a:r>
            <a:r>
              <a:rPr lang="zh-CN" altLang="en-US" dirty="0">
                <a:latin typeface="微软雅黑" panose="020B0503020204020204" pitchFamily="34" charset="-122"/>
                <a:ea typeface="微软雅黑" panose="020B0503020204020204" pitchFamily="34" charset="-122"/>
              </a:rPr>
              <a:t>接口定义的</a:t>
            </a:r>
            <a:r>
              <a:rPr lang="zh-CN" altLang="en-US" dirty="0" smtClean="0">
                <a:latin typeface="微软雅黑" panose="020B0503020204020204" pitchFamily="34" charset="-122"/>
                <a:ea typeface="微软雅黑" panose="020B0503020204020204" pitchFamily="34" charset="-122"/>
              </a:rPr>
              <a:t>方法</a:t>
            </a:r>
            <a:r>
              <a:rPr lang="en-US" altLang="zh-CN" dirty="0" smtClean="0">
                <a:latin typeface="微软雅黑" panose="020B0503020204020204" pitchFamily="34" charset="-122"/>
                <a:ea typeface="微软雅黑" panose="020B0503020204020204" pitchFamily="34" charset="-122"/>
              </a:rPr>
              <a:t>?</a:t>
            </a:r>
            <a:endParaRPr lang="zh-CN" altLang="en-US" dirty="0"/>
          </a:p>
        </p:txBody>
      </p:sp>
      <p:sp>
        <p:nvSpPr>
          <p:cNvPr id="4" name="副标题 3"/>
          <p:cNvSpPr>
            <a:spLocks noGrp="1"/>
          </p:cNvSpPr>
          <p:nvPr>
            <p:ph type="subTitle" idx="15"/>
          </p:nvPr>
        </p:nvSpPr>
        <p:spPr/>
        <p:txBody>
          <a:bodyPr/>
          <a:lstStyle/>
          <a:p>
            <a:endParaRPr lang="zh-CN" alt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797" y="2132856"/>
            <a:ext cx="5514379" cy="547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4221088"/>
            <a:ext cx="4138226" cy="20084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8856" y="4293096"/>
            <a:ext cx="4089091" cy="1923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内容占位符 1"/>
          <p:cNvSpPr txBox="1">
            <a:spLocks/>
          </p:cNvSpPr>
          <p:nvPr/>
        </p:nvSpPr>
        <p:spPr>
          <a:xfrm>
            <a:off x="337568" y="3068960"/>
            <a:ext cx="8699737" cy="752112"/>
          </a:xfrm>
          <a:prstGeom prst="rect">
            <a:avLst/>
          </a:prstGeom>
        </p:spPr>
        <p:txBody>
          <a:bodyPr vert="horz" lIns="0" tIns="0" rIns="0" bIns="0" rtlCol="0">
            <a:noAutofit/>
          </a:bodyPr>
          <a:lstStyle>
            <a:lvl1pPr marL="230188" indent="-230188" algn="l" defTabSz="914400" rtl="0" eaLnBrk="1" latinLnBrk="0" hangingPunct="1">
              <a:spcBef>
                <a:spcPts val="1800"/>
              </a:spcBef>
              <a:buClr>
                <a:schemeClr val="bg2"/>
              </a:buClr>
              <a:buFont typeface="Arial" pitchFamily="34" charset="0"/>
              <a:buChar char="•"/>
              <a:defRPr sz="2000" kern="1200">
                <a:solidFill>
                  <a:schemeClr val="bg2"/>
                </a:solidFill>
                <a:latin typeface="+mn-lt"/>
                <a:ea typeface="+mn-ea"/>
                <a:cs typeface="+mn-cs"/>
              </a:defRPr>
            </a:lvl1pPr>
            <a:lvl2pPr marL="684213" indent="-228600" algn="l" defTabSz="914400" rtl="0" eaLnBrk="1" latinLnBrk="0" hangingPunct="1">
              <a:spcBef>
                <a:spcPts val="0"/>
              </a:spcBef>
              <a:spcAft>
                <a:spcPts val="200"/>
              </a:spcAft>
              <a:buFont typeface="Arial" pitchFamily="34" charset="0"/>
              <a:buChar char="–"/>
              <a:defRPr sz="1800" kern="1200">
                <a:solidFill>
                  <a:srgbClr val="4C4D4F"/>
                </a:solidFill>
                <a:latin typeface="Arial Narrow" pitchFamily="34" charset="0"/>
                <a:ea typeface="+mn-ea"/>
                <a:cs typeface="+mn-cs"/>
              </a:defRPr>
            </a:lvl2pPr>
            <a:lvl3pPr marL="1143000" indent="-228600" algn="l" defTabSz="1085850" rtl="0" eaLnBrk="1" latinLnBrk="0" hangingPunct="1">
              <a:spcBef>
                <a:spcPts val="0"/>
              </a:spcBef>
              <a:spcAft>
                <a:spcPts val="200"/>
              </a:spcAft>
              <a:buFont typeface="Arial" pitchFamily="34" charset="0"/>
              <a:buChar char="•"/>
              <a:defRPr sz="1600" kern="1200">
                <a:solidFill>
                  <a:srgbClr val="4C4D4F"/>
                </a:solidFill>
                <a:latin typeface="Arial Narrow" pitchFamily="34" charset="0"/>
                <a:ea typeface="+mn-ea"/>
                <a:cs typeface="+mn-cs"/>
              </a:defRPr>
            </a:lvl3pPr>
            <a:lvl4pPr marL="1428750" indent="-228600" algn="l" defTabSz="914400" rtl="0" eaLnBrk="1" latinLnBrk="0" hangingPunct="1">
              <a:spcBef>
                <a:spcPct val="20000"/>
              </a:spcBef>
              <a:buFont typeface="Arial" pitchFamily="34" charset="0"/>
              <a:buChar char="–"/>
              <a:defRPr sz="1400" kern="1200">
                <a:solidFill>
                  <a:srgbClr val="4C4D4F"/>
                </a:solidFill>
                <a:latin typeface="+mn-lt"/>
                <a:ea typeface="+mn-ea"/>
                <a:cs typeface="+mn-cs"/>
              </a:defRPr>
            </a:lvl4pPr>
            <a:lvl5pPr marL="1827213" indent="-228600" algn="l" defTabSz="914400" rtl="0" eaLnBrk="1" latinLnBrk="0" hangingPunct="1">
              <a:spcBef>
                <a:spcPct val="20000"/>
              </a:spcBef>
              <a:buFont typeface="Arial" pitchFamily="34" charset="0"/>
              <a:buChar char="»"/>
              <a:defRPr sz="1400" kern="1200">
                <a:solidFill>
                  <a:srgbClr val="4C4D4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1600" dirty="0" smtClean="0">
                <a:latin typeface="微软雅黑" panose="020B0503020204020204" pitchFamily="34" charset="-122"/>
                <a:ea typeface="微软雅黑" panose="020B0503020204020204" pitchFamily="34" charset="-122"/>
              </a:rPr>
              <a:t>每个</a:t>
            </a:r>
            <a:r>
              <a:rPr lang="en-US" altLang="zh-CN" sz="1600" dirty="0" smtClean="0">
                <a:latin typeface="微软雅黑" panose="020B0503020204020204" pitchFamily="34" charset="-122"/>
                <a:ea typeface="微软雅黑" panose="020B0503020204020204" pitchFamily="34" charset="-122"/>
              </a:rPr>
              <a:t>JavaBean</a:t>
            </a:r>
            <a:r>
              <a:rPr lang="zh-CN" altLang="en-US" sz="1600" dirty="0" smtClean="0">
                <a:latin typeface="微软雅黑" panose="020B0503020204020204" pitchFamily="34" charset="-122"/>
                <a:ea typeface="微软雅黑" panose="020B0503020204020204" pitchFamily="34" charset="-122"/>
              </a:rPr>
              <a:t>必须实现下面两个方法，定义自定义的序列化格式</a:t>
            </a:r>
            <a:endParaRPr lang="en-US" altLang="zh-CN" sz="1600" dirty="0" smtClean="0">
              <a:latin typeface="微软雅黑" panose="020B0503020204020204" pitchFamily="34" charset="-122"/>
              <a:ea typeface="微软雅黑" panose="020B0503020204020204" pitchFamily="34" charset="-122"/>
            </a:endParaRPr>
          </a:p>
          <a:p>
            <a:pPr lvl="1"/>
            <a:r>
              <a:rPr lang="en-US" altLang="zh-CN" sz="1400" b="1" dirty="0"/>
              <a:t>public void </a:t>
            </a:r>
            <a:r>
              <a:rPr lang="en-US" altLang="zh-CN" sz="1400" b="1" dirty="0" err="1"/>
              <a:t>writeExternal</a:t>
            </a:r>
            <a:r>
              <a:rPr lang="en-US" altLang="zh-CN" sz="1400" b="1" dirty="0"/>
              <a:t>(</a:t>
            </a:r>
            <a:r>
              <a:rPr lang="en-US" altLang="zh-CN" sz="1400" b="1" dirty="0" err="1"/>
              <a:t>ObjectOutput</a:t>
            </a:r>
            <a:r>
              <a:rPr lang="en-US" altLang="zh-CN" sz="1400" b="1" dirty="0"/>
              <a:t> out) throws </a:t>
            </a:r>
            <a:r>
              <a:rPr lang="en-US" altLang="zh-CN" sz="1400" b="1" dirty="0" err="1" smtClean="0"/>
              <a:t>IOException</a:t>
            </a:r>
            <a:endParaRPr lang="en-US" altLang="zh-CN" sz="1400" b="1" dirty="0" smtClean="0"/>
          </a:p>
          <a:p>
            <a:pPr lvl="1"/>
            <a:r>
              <a:rPr lang="en-US" altLang="zh-CN" sz="1400" b="1" dirty="0"/>
              <a:t>public void </a:t>
            </a:r>
            <a:r>
              <a:rPr lang="en-US" altLang="zh-CN" sz="1400" b="1" dirty="0" err="1"/>
              <a:t>readExternal</a:t>
            </a:r>
            <a:r>
              <a:rPr lang="en-US" altLang="zh-CN" sz="1400" b="1" dirty="0"/>
              <a:t>(</a:t>
            </a:r>
            <a:r>
              <a:rPr lang="en-US" altLang="zh-CN" sz="1400" b="1" dirty="0" err="1"/>
              <a:t>ObjectInput</a:t>
            </a:r>
            <a:r>
              <a:rPr lang="en-US" altLang="zh-CN" sz="1400" b="1" dirty="0"/>
              <a:t> in) throws </a:t>
            </a:r>
            <a:r>
              <a:rPr lang="en-US" altLang="zh-CN" sz="1400" b="1" dirty="0" err="1"/>
              <a:t>IOException</a:t>
            </a:r>
            <a:r>
              <a:rPr lang="en-US" altLang="zh-CN" sz="1400" b="1" dirty="0"/>
              <a:t>, </a:t>
            </a:r>
            <a:r>
              <a:rPr lang="en-US" altLang="zh-CN" sz="1400" b="1" dirty="0" err="1"/>
              <a:t>ClassNotFoundException</a:t>
            </a:r>
            <a:endParaRPr lang="en-US" altLang="zh-CN" sz="1400" dirty="0" smtClean="0">
              <a:latin typeface="微软雅黑" panose="020B0503020204020204" pitchFamily="34" charset="-122"/>
              <a:ea typeface="微软雅黑" panose="020B0503020204020204" pitchFamily="34" charset="-122"/>
            </a:endParaRPr>
          </a:p>
          <a:p>
            <a:pPr lvl="1"/>
            <a:endParaRPr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1086683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19456" y="1380744"/>
            <a:ext cx="8699737" cy="392072"/>
          </a:xfrm>
        </p:spPr>
        <p:txBody>
          <a:bodyPr/>
          <a:lstStyle/>
          <a:p>
            <a:r>
              <a:rPr lang="zh-CN" altLang="en-US" sz="1600" dirty="0" smtClean="0"/>
              <a:t>使用</a:t>
            </a:r>
            <a:r>
              <a:rPr lang="en-US" altLang="zh-CN" sz="1600" dirty="0" smtClean="0"/>
              <a:t>@</a:t>
            </a:r>
            <a:r>
              <a:rPr lang="en-US" altLang="zh-CN" sz="1600" dirty="0" err="1" smtClean="0"/>
              <a:t>XmlObjectMarker</a:t>
            </a:r>
            <a:r>
              <a:rPr lang="zh-CN" altLang="en-US" sz="1600" dirty="0" smtClean="0"/>
              <a:t>和</a:t>
            </a:r>
            <a:r>
              <a:rPr lang="en-US" altLang="zh-CN" sz="1600" dirty="0"/>
              <a:t>@</a:t>
            </a:r>
            <a:r>
              <a:rPr lang="en-US" altLang="zh-CN" sz="1600" dirty="0" err="1" smtClean="0"/>
              <a:t>XmlObjectColumnMarker</a:t>
            </a:r>
            <a:r>
              <a:rPr lang="zh-CN" altLang="en-US" sz="1600" dirty="0" smtClean="0"/>
              <a:t>配置如何保存到数据库</a:t>
            </a:r>
            <a:endParaRPr lang="zh-CN" altLang="en-US" sz="1600" dirty="0"/>
          </a:p>
        </p:txBody>
      </p:sp>
      <p:sp>
        <p:nvSpPr>
          <p:cNvPr id="3" name="标题 2"/>
          <p:cNvSpPr>
            <a:spLocks noGrp="1"/>
          </p:cNvSpPr>
          <p:nvPr>
            <p:ph type="title"/>
          </p:nvPr>
        </p:nvSpPr>
        <p:spPr/>
        <p:txBody>
          <a:bodyPr/>
          <a:lstStyle/>
          <a:p>
            <a:r>
              <a:rPr lang="zh-CN" altLang="en-US" dirty="0" smtClean="0"/>
              <a:t>创建数据库表和索引（可选步骤）</a:t>
            </a:r>
            <a:endParaRPr lang="zh-CN" altLang="en-US" dirty="0"/>
          </a:p>
        </p:txBody>
      </p:sp>
      <p:sp>
        <p:nvSpPr>
          <p:cNvPr id="4" name="副标题 3"/>
          <p:cNvSpPr>
            <a:spLocks noGrp="1"/>
          </p:cNvSpPr>
          <p:nvPr>
            <p:ph type="subTitle" idx="15"/>
          </p:nvPr>
        </p:nvSpPr>
        <p:spPr/>
        <p:txBody>
          <a:bodyPr/>
          <a:lstStyle/>
          <a:p>
            <a:r>
              <a:rPr lang="zh-CN" altLang="en-US" dirty="0" smtClean="0"/>
              <a:t>某些</a:t>
            </a:r>
            <a:r>
              <a:rPr lang="zh-CN" altLang="en-US" dirty="0"/>
              <a:t>属性需要保存在独立的字段，以便提升</a:t>
            </a:r>
            <a:r>
              <a:rPr lang="zh-CN" altLang="en-US" dirty="0" smtClean="0"/>
              <a:t>搜索性能</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772816"/>
            <a:ext cx="8820472" cy="1276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内容占位符 1"/>
          <p:cNvSpPr txBox="1">
            <a:spLocks/>
          </p:cNvSpPr>
          <p:nvPr/>
        </p:nvSpPr>
        <p:spPr>
          <a:xfrm>
            <a:off x="192743" y="3284984"/>
            <a:ext cx="8699737" cy="392072"/>
          </a:xfrm>
          <a:prstGeom prst="rect">
            <a:avLst/>
          </a:prstGeom>
        </p:spPr>
        <p:txBody>
          <a:bodyPr vert="horz" lIns="0" tIns="0" rIns="0" bIns="0" rtlCol="0">
            <a:noAutofit/>
          </a:bodyPr>
          <a:lstStyle>
            <a:lvl1pPr marL="230188" indent="-230188" algn="l" defTabSz="914400" rtl="0" eaLnBrk="1" latinLnBrk="0" hangingPunct="1">
              <a:spcBef>
                <a:spcPts val="1800"/>
              </a:spcBef>
              <a:buClr>
                <a:schemeClr val="bg2"/>
              </a:buClr>
              <a:buFont typeface="Arial" pitchFamily="34" charset="0"/>
              <a:buChar char="•"/>
              <a:defRPr sz="2000" kern="1200">
                <a:solidFill>
                  <a:schemeClr val="bg2"/>
                </a:solidFill>
                <a:latin typeface="+mn-lt"/>
                <a:ea typeface="+mn-ea"/>
                <a:cs typeface="+mn-cs"/>
              </a:defRPr>
            </a:lvl1pPr>
            <a:lvl2pPr marL="684213" indent="-228600" algn="l" defTabSz="914400" rtl="0" eaLnBrk="1" latinLnBrk="0" hangingPunct="1">
              <a:spcBef>
                <a:spcPts val="0"/>
              </a:spcBef>
              <a:spcAft>
                <a:spcPts val="200"/>
              </a:spcAft>
              <a:buFont typeface="Arial" pitchFamily="34" charset="0"/>
              <a:buChar char="–"/>
              <a:defRPr sz="1800" kern="1200">
                <a:solidFill>
                  <a:srgbClr val="4C4D4F"/>
                </a:solidFill>
                <a:latin typeface="Arial Narrow" pitchFamily="34" charset="0"/>
                <a:ea typeface="+mn-ea"/>
                <a:cs typeface="+mn-cs"/>
              </a:defRPr>
            </a:lvl2pPr>
            <a:lvl3pPr marL="1143000" indent="-228600" algn="l" defTabSz="1085850" rtl="0" eaLnBrk="1" latinLnBrk="0" hangingPunct="1">
              <a:spcBef>
                <a:spcPts val="0"/>
              </a:spcBef>
              <a:spcAft>
                <a:spcPts val="200"/>
              </a:spcAft>
              <a:buFont typeface="Arial" pitchFamily="34" charset="0"/>
              <a:buChar char="•"/>
              <a:defRPr sz="1600" kern="1200">
                <a:solidFill>
                  <a:srgbClr val="4C4D4F"/>
                </a:solidFill>
                <a:latin typeface="Arial Narrow" pitchFamily="34" charset="0"/>
                <a:ea typeface="+mn-ea"/>
                <a:cs typeface="+mn-cs"/>
              </a:defRPr>
            </a:lvl3pPr>
            <a:lvl4pPr marL="1428750" indent="-228600" algn="l" defTabSz="914400" rtl="0" eaLnBrk="1" latinLnBrk="0" hangingPunct="1">
              <a:spcBef>
                <a:spcPct val="20000"/>
              </a:spcBef>
              <a:buFont typeface="Arial" pitchFamily="34" charset="0"/>
              <a:buChar char="–"/>
              <a:defRPr sz="1400" kern="1200">
                <a:solidFill>
                  <a:srgbClr val="4C4D4F"/>
                </a:solidFill>
                <a:latin typeface="+mn-lt"/>
                <a:ea typeface="+mn-ea"/>
                <a:cs typeface="+mn-cs"/>
              </a:defRPr>
            </a:lvl4pPr>
            <a:lvl5pPr marL="1827213" indent="-228600" algn="l" defTabSz="914400" rtl="0" eaLnBrk="1" latinLnBrk="0" hangingPunct="1">
              <a:spcBef>
                <a:spcPct val="20000"/>
              </a:spcBef>
              <a:buFont typeface="Arial" pitchFamily="34" charset="0"/>
              <a:buChar char="»"/>
              <a:defRPr sz="1400" kern="1200">
                <a:solidFill>
                  <a:srgbClr val="4C4D4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1600" dirty="0" smtClean="0"/>
              <a:t>创建表和索引，准备好</a:t>
            </a:r>
            <a:r>
              <a:rPr lang="en-US" altLang="zh-CN" sz="1600" dirty="0" smtClean="0"/>
              <a:t>SQL</a:t>
            </a:r>
            <a:r>
              <a:rPr lang="zh-CN" altLang="en-US" sz="1600" dirty="0" smtClean="0"/>
              <a:t>文件</a:t>
            </a:r>
            <a:endParaRPr lang="zh-CN" altLang="en-US" sz="1600" dirty="0"/>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191" y="3789040"/>
            <a:ext cx="7677150" cy="2774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552845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19456" y="1380744"/>
            <a:ext cx="8699737" cy="1256168"/>
          </a:xfrm>
        </p:spPr>
        <p:txBody>
          <a:bodyPr/>
          <a:lstStyle/>
          <a:p>
            <a:r>
              <a:rPr lang="zh-CN" altLang="en-US" sz="1200" dirty="0" smtClean="0">
                <a:latin typeface="微软雅黑" panose="020B0503020204020204" pitchFamily="34" charset="-122"/>
                <a:ea typeface="微软雅黑" panose="020B0503020204020204" pitchFamily="34" charset="-122"/>
              </a:rPr>
              <a:t>框架已提供</a:t>
            </a:r>
            <a:r>
              <a:rPr lang="en-US" altLang="zh-CN" sz="1200" dirty="0" smtClean="0">
                <a:latin typeface="微软雅黑" panose="020B0503020204020204" pitchFamily="34" charset="-122"/>
                <a:ea typeface="微软雅黑" panose="020B0503020204020204" pitchFamily="34" charset="-122"/>
              </a:rPr>
              <a:t>Template class</a:t>
            </a:r>
          </a:p>
          <a:p>
            <a:pPr lvl="1"/>
            <a:r>
              <a:rPr lang="en-US" altLang="zh-CN" sz="1200" b="1" dirty="0" err="1" smtClean="0">
                <a:solidFill>
                  <a:srgbClr val="00B050"/>
                </a:solidFill>
                <a:latin typeface="微软雅黑" panose="020B0503020204020204" pitchFamily="34" charset="-122"/>
                <a:ea typeface="微软雅黑" panose="020B0503020204020204" pitchFamily="34" charset="-122"/>
              </a:rPr>
              <a:t>com.ptc.xworks.xmlobject.web.XmlObjectAttributePanelBuilder</a:t>
            </a:r>
            <a:endParaRPr lang="en-US" altLang="zh-CN" sz="1200" b="1" dirty="0" smtClean="0">
              <a:solidFill>
                <a:srgbClr val="00B050"/>
              </a:solidFill>
              <a:latin typeface="微软雅黑" panose="020B0503020204020204" pitchFamily="34" charset="-122"/>
              <a:ea typeface="微软雅黑" panose="020B0503020204020204" pitchFamily="34" charset="-122"/>
            </a:endParaRPr>
          </a:p>
          <a:p>
            <a:pPr lvl="1"/>
            <a:r>
              <a:rPr lang="zh-CN" altLang="en-US" sz="1200" dirty="0" smtClean="0">
                <a:latin typeface="微软雅黑" panose="020B0503020204020204" pitchFamily="34" charset="-122"/>
                <a:ea typeface="微软雅黑" panose="020B0503020204020204" pitchFamily="34" charset="-122"/>
              </a:rPr>
              <a:t>多数情况下</a:t>
            </a:r>
            <a:r>
              <a:rPr lang="en-US" altLang="zh-CN"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覆盖下面的方法来构造一个</a:t>
            </a:r>
            <a:r>
              <a:rPr lang="en-US" altLang="zh-CN" sz="1200" dirty="0" err="1" smtClean="0">
                <a:latin typeface="微软雅黑" panose="020B0503020204020204" pitchFamily="34" charset="-122"/>
                <a:ea typeface="微软雅黑" panose="020B0503020204020204" pitchFamily="34" charset="-122"/>
              </a:rPr>
              <a:t>AttributePanelConfig</a:t>
            </a:r>
            <a:r>
              <a:rPr lang="zh-CN" altLang="en-US" sz="1200" dirty="0" smtClean="0">
                <a:latin typeface="微软雅黑" panose="020B0503020204020204" pitchFamily="34" charset="-122"/>
                <a:ea typeface="微软雅黑" panose="020B0503020204020204" pitchFamily="34" charset="-122"/>
              </a:rPr>
              <a:t>的实例</a:t>
            </a:r>
            <a:endParaRPr lang="en-US" altLang="zh-CN" sz="1200" dirty="0" smtClean="0">
              <a:latin typeface="微软雅黑" panose="020B0503020204020204" pitchFamily="34" charset="-122"/>
              <a:ea typeface="微软雅黑" panose="020B0503020204020204" pitchFamily="34" charset="-122"/>
            </a:endParaRPr>
          </a:p>
          <a:p>
            <a:pPr lvl="1"/>
            <a:r>
              <a:rPr lang="en-US" altLang="zh-CN" sz="1200" b="1" dirty="0" smtClean="0">
                <a:solidFill>
                  <a:srgbClr val="00B050"/>
                </a:solidFill>
                <a:latin typeface="微软雅黑" panose="020B0503020204020204" pitchFamily="34" charset="-122"/>
                <a:ea typeface="微软雅黑" panose="020B0503020204020204" pitchFamily="34" charset="-122"/>
              </a:rPr>
              <a:t>public </a:t>
            </a:r>
            <a:r>
              <a:rPr lang="en-US" altLang="zh-CN" sz="1200" b="1" dirty="0" err="1">
                <a:solidFill>
                  <a:srgbClr val="00B050"/>
                </a:solidFill>
                <a:latin typeface="微软雅黑" panose="020B0503020204020204" pitchFamily="34" charset="-122"/>
                <a:ea typeface="微软雅黑" panose="020B0503020204020204" pitchFamily="34" charset="-122"/>
              </a:rPr>
              <a:t>AttributePanelConfig</a:t>
            </a:r>
            <a:r>
              <a:rPr lang="en-US" altLang="zh-CN" sz="1200" b="1" dirty="0">
                <a:solidFill>
                  <a:srgbClr val="00B050"/>
                </a:solidFill>
                <a:latin typeface="微软雅黑" panose="020B0503020204020204" pitchFamily="34" charset="-122"/>
                <a:ea typeface="微软雅黑" panose="020B0503020204020204" pitchFamily="34" charset="-122"/>
              </a:rPr>
              <a:t> </a:t>
            </a:r>
            <a:r>
              <a:rPr lang="en-US" altLang="zh-CN" sz="1200" b="1" dirty="0" err="1">
                <a:solidFill>
                  <a:srgbClr val="00B050"/>
                </a:solidFill>
                <a:latin typeface="微软雅黑" panose="020B0503020204020204" pitchFamily="34" charset="-122"/>
                <a:ea typeface="微软雅黑" panose="020B0503020204020204" pitchFamily="34" charset="-122"/>
              </a:rPr>
              <a:t>buildAttributePanelConfig</a:t>
            </a:r>
            <a:r>
              <a:rPr lang="en-US" altLang="zh-CN" sz="1200" b="1" dirty="0">
                <a:solidFill>
                  <a:srgbClr val="00B050"/>
                </a:solidFill>
                <a:latin typeface="微软雅黑" panose="020B0503020204020204" pitchFamily="34" charset="-122"/>
                <a:ea typeface="微软雅黑" panose="020B0503020204020204" pitchFamily="34" charset="-122"/>
              </a:rPr>
              <a:t>(</a:t>
            </a:r>
            <a:r>
              <a:rPr lang="en-US" altLang="zh-CN" sz="1200" b="1" dirty="0" err="1">
                <a:solidFill>
                  <a:srgbClr val="00B050"/>
                </a:solidFill>
                <a:latin typeface="微软雅黑" panose="020B0503020204020204" pitchFamily="34" charset="-122"/>
                <a:ea typeface="微软雅黑" panose="020B0503020204020204" pitchFamily="34" charset="-122"/>
              </a:rPr>
              <a:t>ComponentParams</a:t>
            </a:r>
            <a:r>
              <a:rPr lang="en-US" altLang="zh-CN" sz="1200" b="1" dirty="0">
                <a:solidFill>
                  <a:srgbClr val="00B050"/>
                </a:solidFill>
                <a:latin typeface="微软雅黑" panose="020B0503020204020204" pitchFamily="34" charset="-122"/>
                <a:ea typeface="微软雅黑" panose="020B0503020204020204" pitchFamily="34" charset="-122"/>
              </a:rPr>
              <a:t> </a:t>
            </a:r>
            <a:r>
              <a:rPr lang="en-US" altLang="zh-CN" sz="1200" b="1" dirty="0" err="1">
                <a:solidFill>
                  <a:srgbClr val="00B050"/>
                </a:solidFill>
                <a:latin typeface="微软雅黑" panose="020B0503020204020204" pitchFamily="34" charset="-122"/>
                <a:ea typeface="微软雅黑" panose="020B0503020204020204" pitchFamily="34" charset="-122"/>
              </a:rPr>
              <a:t>params</a:t>
            </a:r>
            <a:r>
              <a:rPr lang="en-US" altLang="zh-CN" sz="1200" b="1" dirty="0">
                <a:solidFill>
                  <a:srgbClr val="00B050"/>
                </a:solidFill>
                <a:latin typeface="微软雅黑" panose="020B0503020204020204" pitchFamily="34" charset="-122"/>
                <a:ea typeface="微软雅黑" panose="020B0503020204020204" pitchFamily="34" charset="-122"/>
              </a:rPr>
              <a:t>, </a:t>
            </a:r>
            <a:r>
              <a:rPr lang="en-US" altLang="zh-CN" sz="1200" b="1" dirty="0" err="1">
                <a:solidFill>
                  <a:srgbClr val="00B050"/>
                </a:solidFill>
                <a:latin typeface="微软雅黑" panose="020B0503020204020204" pitchFamily="34" charset="-122"/>
                <a:ea typeface="微软雅黑" panose="020B0503020204020204" pitchFamily="34" charset="-122"/>
              </a:rPr>
              <a:t>ObjectGuiComponentBuildContext</a:t>
            </a:r>
            <a:r>
              <a:rPr lang="en-US" altLang="zh-CN" sz="1200" b="1" dirty="0">
                <a:solidFill>
                  <a:srgbClr val="00B050"/>
                </a:solidFill>
                <a:latin typeface="微软雅黑" panose="020B0503020204020204" pitchFamily="34" charset="-122"/>
                <a:ea typeface="微软雅黑" panose="020B0503020204020204" pitchFamily="34" charset="-122"/>
              </a:rPr>
              <a:t> </a:t>
            </a:r>
            <a:r>
              <a:rPr lang="en-US" altLang="zh-CN" sz="1200" b="1" dirty="0" err="1">
                <a:solidFill>
                  <a:srgbClr val="00B050"/>
                </a:solidFill>
                <a:latin typeface="微软雅黑" panose="020B0503020204020204" pitchFamily="34" charset="-122"/>
                <a:ea typeface="微软雅黑" panose="020B0503020204020204" pitchFamily="34" charset="-122"/>
              </a:rPr>
              <a:t>buildContext</a:t>
            </a:r>
            <a:r>
              <a:rPr lang="en-US" altLang="zh-CN" sz="1200" b="1" dirty="0">
                <a:solidFill>
                  <a:srgbClr val="00B050"/>
                </a:solidFill>
                <a:latin typeface="微软雅黑" panose="020B0503020204020204" pitchFamily="34" charset="-122"/>
                <a:ea typeface="微软雅黑" panose="020B0503020204020204" pitchFamily="34" charset="-122"/>
              </a:rPr>
              <a:t>) throws </a:t>
            </a:r>
            <a:r>
              <a:rPr lang="en-US" altLang="zh-CN" sz="1200" b="1" dirty="0" smtClean="0">
                <a:solidFill>
                  <a:srgbClr val="00B050"/>
                </a:solidFill>
                <a:latin typeface="微软雅黑" panose="020B0503020204020204" pitchFamily="34" charset="-122"/>
                <a:ea typeface="微软雅黑" panose="020B0503020204020204" pitchFamily="34" charset="-122"/>
              </a:rPr>
              <a:t>Exception;</a:t>
            </a:r>
          </a:p>
          <a:p>
            <a:pPr lvl="1"/>
            <a:endParaRPr lang="en-US" altLang="zh-CN" sz="1200" dirty="0" smtClean="0">
              <a:latin typeface="微软雅黑" panose="020B0503020204020204" pitchFamily="34" charset="-122"/>
              <a:ea typeface="微软雅黑" panose="020B0503020204020204" pitchFamily="34" charset="-122"/>
            </a:endParaRPr>
          </a:p>
          <a:p>
            <a:endParaRPr lang="zh-CN" altLang="en-US" sz="120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lang="zh-CN" altLang="en-US" dirty="0" smtClean="0"/>
              <a:t>编写</a:t>
            </a:r>
            <a:r>
              <a:rPr lang="en-US" altLang="zh-CN" dirty="0" err="1" smtClean="0"/>
              <a:t>AttributePanelBuilder</a:t>
            </a:r>
            <a:endParaRPr lang="zh-CN" altLang="en-US" dirty="0"/>
          </a:p>
        </p:txBody>
      </p:sp>
      <p:sp>
        <p:nvSpPr>
          <p:cNvPr id="4" name="副标题 3"/>
          <p:cNvSpPr>
            <a:spLocks noGrp="1"/>
          </p:cNvSpPr>
          <p:nvPr>
            <p:ph type="subTitle" idx="15"/>
          </p:nvPr>
        </p:nvSpPr>
        <p:spPr/>
        <p:txBody>
          <a:bodyPr/>
          <a:lstStyle/>
          <a:p>
            <a:r>
              <a:rPr lang="zh-CN" altLang="en-US" dirty="0" smtClean="0"/>
              <a:t>决定对象的属性在</a:t>
            </a:r>
            <a:r>
              <a:rPr lang="en-US" altLang="zh-CN" dirty="0" smtClean="0"/>
              <a:t>Panel</a:t>
            </a:r>
            <a:r>
              <a:rPr lang="zh-CN" altLang="en-US" dirty="0" smtClean="0"/>
              <a:t>中分为几组</a:t>
            </a:r>
            <a:r>
              <a:rPr lang="en-US" altLang="zh-CN" dirty="0" smtClean="0"/>
              <a:t>,</a:t>
            </a:r>
            <a:r>
              <a:rPr lang="zh-CN" altLang="en-US" dirty="0" smtClean="0"/>
              <a:t>属性在</a:t>
            </a:r>
            <a:r>
              <a:rPr lang="en-US" altLang="zh-CN" dirty="0" smtClean="0"/>
              <a:t>Panel</a:t>
            </a:r>
            <a:r>
              <a:rPr lang="zh-CN" altLang="en-US" dirty="0" smtClean="0"/>
              <a:t>中的布局位置</a:t>
            </a:r>
            <a:endParaRPr lang="zh-CN" altLang="en-US" dirty="0"/>
          </a:p>
        </p:txBody>
      </p:sp>
      <p:pic>
        <p:nvPicPr>
          <p:cNvPr id="1024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2702917"/>
            <a:ext cx="3747858" cy="2598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918941"/>
            <a:ext cx="3838291" cy="2304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右箭头 4"/>
          <p:cNvSpPr/>
          <p:nvPr/>
        </p:nvSpPr>
        <p:spPr>
          <a:xfrm>
            <a:off x="4283968" y="3855045"/>
            <a:ext cx="720080" cy="720080"/>
          </a:xfrm>
          <a:prstGeom prst="right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smtClean="0">
              <a:solidFill>
                <a:schemeClr val="bg1"/>
              </a:solidFill>
            </a:endParaRPr>
          </a:p>
        </p:txBody>
      </p:sp>
      <p:sp>
        <p:nvSpPr>
          <p:cNvPr id="9" name="内容占位符 1"/>
          <p:cNvSpPr txBox="1">
            <a:spLocks/>
          </p:cNvSpPr>
          <p:nvPr/>
        </p:nvSpPr>
        <p:spPr>
          <a:xfrm>
            <a:off x="286618" y="5445224"/>
            <a:ext cx="8699737" cy="1256168"/>
          </a:xfrm>
          <a:prstGeom prst="rect">
            <a:avLst/>
          </a:prstGeom>
        </p:spPr>
        <p:txBody>
          <a:bodyPr vert="horz" lIns="0" tIns="0" rIns="0" bIns="0" rtlCol="0">
            <a:noAutofit/>
          </a:bodyPr>
          <a:lstStyle>
            <a:lvl1pPr marL="230188" indent="-230188" algn="l" defTabSz="914400" rtl="0" eaLnBrk="1" latinLnBrk="0" hangingPunct="1">
              <a:spcBef>
                <a:spcPts val="1800"/>
              </a:spcBef>
              <a:buClr>
                <a:schemeClr val="bg2"/>
              </a:buClr>
              <a:buFont typeface="Arial" pitchFamily="34" charset="0"/>
              <a:buChar char="•"/>
              <a:defRPr sz="2000" kern="1200">
                <a:solidFill>
                  <a:schemeClr val="bg2"/>
                </a:solidFill>
                <a:latin typeface="+mn-lt"/>
                <a:ea typeface="+mn-ea"/>
                <a:cs typeface="+mn-cs"/>
              </a:defRPr>
            </a:lvl1pPr>
            <a:lvl2pPr marL="684213" indent="-228600" algn="l" defTabSz="914400" rtl="0" eaLnBrk="1" latinLnBrk="0" hangingPunct="1">
              <a:spcBef>
                <a:spcPts val="0"/>
              </a:spcBef>
              <a:spcAft>
                <a:spcPts val="200"/>
              </a:spcAft>
              <a:buFont typeface="Arial" pitchFamily="34" charset="0"/>
              <a:buChar char="–"/>
              <a:defRPr sz="1800" kern="1200">
                <a:solidFill>
                  <a:srgbClr val="4C4D4F"/>
                </a:solidFill>
                <a:latin typeface="Arial Narrow" pitchFamily="34" charset="0"/>
                <a:ea typeface="+mn-ea"/>
                <a:cs typeface="+mn-cs"/>
              </a:defRPr>
            </a:lvl2pPr>
            <a:lvl3pPr marL="1143000" indent="-228600" algn="l" defTabSz="1085850" rtl="0" eaLnBrk="1" latinLnBrk="0" hangingPunct="1">
              <a:spcBef>
                <a:spcPts val="0"/>
              </a:spcBef>
              <a:spcAft>
                <a:spcPts val="200"/>
              </a:spcAft>
              <a:buFont typeface="Arial" pitchFamily="34" charset="0"/>
              <a:buChar char="•"/>
              <a:defRPr sz="1600" kern="1200">
                <a:solidFill>
                  <a:srgbClr val="4C4D4F"/>
                </a:solidFill>
                <a:latin typeface="Arial Narrow" pitchFamily="34" charset="0"/>
                <a:ea typeface="+mn-ea"/>
                <a:cs typeface="+mn-cs"/>
              </a:defRPr>
            </a:lvl3pPr>
            <a:lvl4pPr marL="1428750" indent="-228600" algn="l" defTabSz="914400" rtl="0" eaLnBrk="1" latinLnBrk="0" hangingPunct="1">
              <a:spcBef>
                <a:spcPct val="20000"/>
              </a:spcBef>
              <a:buFont typeface="Arial" pitchFamily="34" charset="0"/>
              <a:buChar char="–"/>
              <a:defRPr sz="1400" kern="1200">
                <a:solidFill>
                  <a:srgbClr val="4C4D4F"/>
                </a:solidFill>
                <a:latin typeface="+mn-lt"/>
                <a:ea typeface="+mn-ea"/>
                <a:cs typeface="+mn-cs"/>
              </a:defRPr>
            </a:lvl4pPr>
            <a:lvl5pPr marL="1827213" indent="-228600" algn="l" defTabSz="914400" rtl="0" eaLnBrk="1" latinLnBrk="0" hangingPunct="1">
              <a:spcBef>
                <a:spcPct val="20000"/>
              </a:spcBef>
              <a:buFont typeface="Arial" pitchFamily="34" charset="0"/>
              <a:buChar char="»"/>
              <a:defRPr sz="1400" kern="1200">
                <a:solidFill>
                  <a:srgbClr val="4C4D4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1200" dirty="0" err="1" smtClean="0">
                <a:latin typeface="微软雅黑" panose="020B0503020204020204" pitchFamily="34" charset="-122"/>
                <a:ea typeface="微软雅黑" panose="020B0503020204020204" pitchFamily="34" charset="-122"/>
              </a:rPr>
              <a:t>AttributePanelBulder</a:t>
            </a:r>
            <a:r>
              <a:rPr lang="zh-CN" altLang="en-US" sz="1200" dirty="0" smtClean="0">
                <a:latin typeface="微软雅黑" panose="020B0503020204020204" pitchFamily="34" charset="-122"/>
                <a:ea typeface="微软雅黑" panose="020B0503020204020204" pitchFamily="34" charset="-122"/>
              </a:rPr>
              <a:t>可以通过检查特定的传入参数</a:t>
            </a:r>
            <a:r>
              <a:rPr lang="en-US" altLang="zh-CN"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来做一些特别的处理</a:t>
            </a:r>
            <a:r>
              <a:rPr lang="en-US" altLang="zh-CN" sz="1200" dirty="0" smtClean="0">
                <a:latin typeface="微软雅黑" panose="020B0503020204020204" pitchFamily="34" charset="-122"/>
                <a:ea typeface="微软雅黑" panose="020B0503020204020204" pitchFamily="34" charset="-122"/>
              </a:rPr>
              <a:t>:</a:t>
            </a:r>
          </a:p>
          <a:p>
            <a:pPr lvl="1"/>
            <a:r>
              <a:rPr lang="zh-CN" altLang="en-US" sz="1200" dirty="0" smtClean="0">
                <a:latin typeface="微软雅黑" panose="020B0503020204020204" pitchFamily="34" charset="-122"/>
                <a:ea typeface="微软雅黑" panose="020B0503020204020204" pitchFamily="34" charset="-122"/>
              </a:rPr>
              <a:t>决定是否显示某个特定属性</a:t>
            </a:r>
            <a:endParaRPr lang="en-US" altLang="zh-CN" sz="1200" dirty="0" smtClean="0">
              <a:latin typeface="微软雅黑" panose="020B0503020204020204" pitchFamily="34" charset="-122"/>
              <a:ea typeface="微软雅黑" panose="020B0503020204020204" pitchFamily="34" charset="-122"/>
            </a:endParaRPr>
          </a:p>
          <a:p>
            <a:pPr lvl="1"/>
            <a:r>
              <a:rPr lang="zh-CN" altLang="en-US" sz="1200" dirty="0" smtClean="0">
                <a:latin typeface="微软雅黑" panose="020B0503020204020204" pitchFamily="34" charset="-122"/>
                <a:ea typeface="微软雅黑" panose="020B0503020204020204" pitchFamily="34" charset="-122"/>
              </a:rPr>
              <a:t>决定是否显示某个属性的分组</a:t>
            </a:r>
            <a:endParaRPr lang="en-US" altLang="zh-CN" sz="1200" dirty="0" smtClean="0">
              <a:latin typeface="微软雅黑" panose="020B0503020204020204" pitchFamily="34" charset="-122"/>
              <a:ea typeface="微软雅黑" panose="020B0503020204020204" pitchFamily="34" charset="-122"/>
            </a:endParaRPr>
          </a:p>
          <a:p>
            <a:pPr lvl="1"/>
            <a:r>
              <a:rPr lang="zh-CN" altLang="en-US" sz="1200" dirty="0" smtClean="0">
                <a:latin typeface="微软雅黑" panose="020B0503020204020204" pitchFamily="34" charset="-122"/>
                <a:ea typeface="微软雅黑" panose="020B0503020204020204" pitchFamily="34" charset="-122"/>
              </a:rPr>
              <a:t>其他任何你想干的事情</a:t>
            </a:r>
            <a:endParaRPr lang="en-US" altLang="zh-CN" sz="1200" dirty="0" smtClean="0">
              <a:latin typeface="微软雅黑" panose="020B0503020204020204" pitchFamily="34" charset="-122"/>
              <a:ea typeface="微软雅黑" panose="020B0503020204020204" pitchFamily="34" charset="-122"/>
            </a:endParaRPr>
          </a:p>
          <a:p>
            <a:r>
              <a:rPr lang="en-US" altLang="zh-CN" sz="1400" b="1" dirty="0" smtClean="0">
                <a:solidFill>
                  <a:srgbClr val="FF0000"/>
                </a:solidFill>
                <a:latin typeface="微软雅黑" panose="020B0503020204020204" pitchFamily="34" charset="-122"/>
                <a:ea typeface="微软雅黑" panose="020B0503020204020204" pitchFamily="34" charset="-122"/>
              </a:rPr>
              <a:t>Builder ID</a:t>
            </a:r>
            <a:r>
              <a:rPr lang="zh-CN" altLang="en-US" sz="1400" b="1" dirty="0" smtClean="0">
                <a:solidFill>
                  <a:srgbClr val="FF0000"/>
                </a:solidFill>
                <a:latin typeface="微软雅黑" panose="020B0503020204020204" pitchFamily="34" charset="-122"/>
                <a:ea typeface="微软雅黑" panose="020B0503020204020204" pitchFamily="34" charset="-122"/>
              </a:rPr>
              <a:t>请使用</a:t>
            </a:r>
            <a:r>
              <a:rPr lang="en-US" altLang="zh-CN" sz="1400" b="1" dirty="0" err="1" smtClean="0">
                <a:solidFill>
                  <a:srgbClr val="FF0000"/>
                </a:solidFill>
                <a:latin typeface="微软雅黑" panose="020B0503020204020204" pitchFamily="34" charset="-122"/>
                <a:ea typeface="微软雅黑" panose="020B0503020204020204" pitchFamily="34" charset="-122"/>
              </a:rPr>
              <a:t>com.ptc.xworks,ext.ptc.xworks</a:t>
            </a:r>
            <a:r>
              <a:rPr lang="en-US" altLang="zh-CN" sz="1400" b="1" dirty="0" smtClean="0">
                <a:solidFill>
                  <a:srgbClr val="FF0000"/>
                </a:solidFill>
                <a:latin typeface="微软雅黑" panose="020B0503020204020204" pitchFamily="34" charset="-122"/>
                <a:ea typeface="微软雅黑" panose="020B0503020204020204" pitchFamily="34" charset="-122"/>
              </a:rPr>
              <a:t>, </a:t>
            </a:r>
            <a:r>
              <a:rPr lang="en-US" altLang="zh-CN" sz="1400" b="1" dirty="0" err="1" smtClean="0">
                <a:solidFill>
                  <a:srgbClr val="FF0000"/>
                </a:solidFill>
                <a:latin typeface="微软雅黑" panose="020B0503020204020204" pitchFamily="34" charset="-122"/>
                <a:ea typeface="微软雅黑" panose="020B0503020204020204" pitchFamily="34" charset="-122"/>
              </a:rPr>
              <a:t>ext.yourdomain</a:t>
            </a:r>
            <a:r>
              <a:rPr lang="zh-CN" altLang="en-US" sz="1400" b="1" dirty="0" smtClean="0">
                <a:solidFill>
                  <a:srgbClr val="FF0000"/>
                </a:solidFill>
                <a:latin typeface="微软雅黑" panose="020B0503020204020204" pitchFamily="34" charset="-122"/>
                <a:ea typeface="微软雅黑" panose="020B0503020204020204" pitchFamily="34" charset="-122"/>
              </a:rPr>
              <a:t>作为前缀</a:t>
            </a:r>
            <a:endParaRPr lang="en-US" altLang="zh-CN" sz="1400" b="1" dirty="0" smtClean="0">
              <a:solidFill>
                <a:srgbClr val="FF0000"/>
              </a:solidFill>
              <a:latin typeface="微软雅黑" panose="020B0503020204020204" pitchFamily="34" charset="-122"/>
              <a:ea typeface="微软雅黑" panose="020B0503020204020204" pitchFamily="34" charset="-122"/>
            </a:endParaRPr>
          </a:p>
          <a:p>
            <a:endParaRPr lang="zh-CN" alt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2620060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19456" y="1380744"/>
            <a:ext cx="8699737" cy="3056368"/>
          </a:xfrm>
        </p:spPr>
        <p:txBody>
          <a:bodyPr/>
          <a:lstStyle/>
          <a:p>
            <a:r>
              <a:rPr lang="zh-CN" altLang="en-US" sz="1200" dirty="0" smtClean="0">
                <a:latin typeface="微软雅黑" panose="020B0503020204020204" pitchFamily="34" charset="-122"/>
                <a:ea typeface="微软雅黑" panose="020B0503020204020204" pitchFamily="34" charset="-122"/>
              </a:rPr>
              <a:t>框架提供了</a:t>
            </a:r>
            <a:r>
              <a:rPr lang="en-US" altLang="zh-CN" sz="1200" dirty="0" smtClean="0">
                <a:latin typeface="微软雅黑" panose="020B0503020204020204" pitchFamily="34" charset="-122"/>
                <a:ea typeface="微软雅黑" panose="020B0503020204020204" pitchFamily="34" charset="-122"/>
              </a:rPr>
              <a:t>Template class</a:t>
            </a:r>
          </a:p>
          <a:p>
            <a:pPr lvl="1"/>
            <a:r>
              <a:rPr lang="en-US" altLang="zh-CN" sz="1200" b="1" dirty="0" err="1" smtClean="0">
                <a:solidFill>
                  <a:srgbClr val="00B050"/>
                </a:solidFill>
                <a:latin typeface="微软雅黑" panose="020B0503020204020204" pitchFamily="34" charset="-122"/>
                <a:ea typeface="微软雅黑" panose="020B0503020204020204" pitchFamily="34" charset="-122"/>
              </a:rPr>
              <a:t>com.ptc.xworks.xmlobject.web.AbstractXmlObjectTableBuilder</a:t>
            </a:r>
            <a:endParaRPr lang="en-US" altLang="zh-CN" sz="1200" b="1" dirty="0" smtClean="0">
              <a:solidFill>
                <a:srgbClr val="00B050"/>
              </a:solidFill>
              <a:latin typeface="微软雅黑" panose="020B0503020204020204" pitchFamily="34" charset="-122"/>
              <a:ea typeface="微软雅黑" panose="020B0503020204020204" pitchFamily="34" charset="-122"/>
            </a:endParaRPr>
          </a:p>
          <a:p>
            <a:pPr lvl="1"/>
            <a:r>
              <a:rPr lang="zh-CN" altLang="en-US" sz="1200" dirty="0" smtClean="0">
                <a:solidFill>
                  <a:schemeClr val="tx1"/>
                </a:solidFill>
                <a:latin typeface="微软雅黑" panose="020B0503020204020204" pitchFamily="34" charset="-122"/>
                <a:ea typeface="微软雅黑" panose="020B0503020204020204" pitchFamily="34" charset="-122"/>
              </a:rPr>
              <a:t>覆盖下面的方法来构造</a:t>
            </a:r>
            <a:r>
              <a:rPr lang="en-US" altLang="zh-CN" sz="1200" dirty="0" err="1" smtClean="0">
                <a:solidFill>
                  <a:schemeClr val="tx1"/>
                </a:solidFill>
                <a:latin typeface="微软雅黑" panose="020B0503020204020204" pitchFamily="34" charset="-122"/>
                <a:ea typeface="微软雅黑" panose="020B0503020204020204" pitchFamily="34" charset="-122"/>
              </a:rPr>
              <a:t>TableConfig</a:t>
            </a:r>
            <a:r>
              <a:rPr lang="zh-CN" altLang="en-US" sz="1200" dirty="0" smtClean="0">
                <a:solidFill>
                  <a:schemeClr val="tx1"/>
                </a:solidFill>
                <a:latin typeface="微软雅黑" panose="020B0503020204020204" pitchFamily="34" charset="-122"/>
                <a:ea typeface="微软雅黑" panose="020B0503020204020204" pitchFamily="34" charset="-122"/>
              </a:rPr>
              <a:t>的实例</a:t>
            </a:r>
            <a:endParaRPr lang="en-US" altLang="zh-CN" sz="1200" dirty="0" smtClean="0">
              <a:solidFill>
                <a:schemeClr val="tx1"/>
              </a:solidFill>
              <a:latin typeface="微软雅黑" panose="020B0503020204020204" pitchFamily="34" charset="-122"/>
              <a:ea typeface="微软雅黑" panose="020B0503020204020204" pitchFamily="34" charset="-122"/>
            </a:endParaRPr>
          </a:p>
          <a:p>
            <a:pPr lvl="1"/>
            <a:r>
              <a:rPr lang="en-US" altLang="zh-CN" sz="1200" dirty="0">
                <a:solidFill>
                  <a:srgbClr val="00B050"/>
                </a:solidFill>
                <a:latin typeface="微软雅黑" panose="020B0503020204020204" pitchFamily="34" charset="-122"/>
                <a:ea typeface="微软雅黑" panose="020B0503020204020204" pitchFamily="34" charset="-122"/>
              </a:rPr>
              <a:t>public </a:t>
            </a:r>
            <a:r>
              <a:rPr lang="en-US" altLang="zh-CN" sz="1200" dirty="0" err="1">
                <a:solidFill>
                  <a:srgbClr val="00B050"/>
                </a:solidFill>
                <a:latin typeface="微软雅黑" panose="020B0503020204020204" pitchFamily="34" charset="-122"/>
                <a:ea typeface="微软雅黑" panose="020B0503020204020204" pitchFamily="34" charset="-122"/>
              </a:rPr>
              <a:t>TableConfig</a:t>
            </a:r>
            <a:r>
              <a:rPr lang="en-US" altLang="zh-CN" sz="1200" dirty="0">
                <a:solidFill>
                  <a:srgbClr val="00B050"/>
                </a:solidFill>
                <a:latin typeface="微软雅黑" panose="020B0503020204020204" pitchFamily="34" charset="-122"/>
                <a:ea typeface="微软雅黑" panose="020B0503020204020204" pitchFamily="34" charset="-122"/>
              </a:rPr>
              <a:t> </a:t>
            </a:r>
            <a:r>
              <a:rPr lang="en-US" altLang="zh-CN" sz="1200" dirty="0" err="1">
                <a:solidFill>
                  <a:srgbClr val="00B050"/>
                </a:solidFill>
                <a:latin typeface="微软雅黑" panose="020B0503020204020204" pitchFamily="34" charset="-122"/>
                <a:ea typeface="微软雅黑" panose="020B0503020204020204" pitchFamily="34" charset="-122"/>
              </a:rPr>
              <a:t>buildTableConfig</a:t>
            </a:r>
            <a:r>
              <a:rPr lang="en-US" altLang="zh-CN" sz="1200" dirty="0">
                <a:solidFill>
                  <a:srgbClr val="00B050"/>
                </a:solidFill>
                <a:latin typeface="微软雅黑" panose="020B0503020204020204" pitchFamily="34" charset="-122"/>
                <a:ea typeface="微软雅黑" panose="020B0503020204020204" pitchFamily="34" charset="-122"/>
              </a:rPr>
              <a:t>(</a:t>
            </a:r>
            <a:r>
              <a:rPr lang="en-US" altLang="zh-CN" sz="1200" dirty="0" err="1">
                <a:solidFill>
                  <a:srgbClr val="00B050"/>
                </a:solidFill>
                <a:latin typeface="微软雅黑" panose="020B0503020204020204" pitchFamily="34" charset="-122"/>
                <a:ea typeface="微软雅黑" panose="020B0503020204020204" pitchFamily="34" charset="-122"/>
              </a:rPr>
              <a:t>ComponentParams</a:t>
            </a:r>
            <a:r>
              <a:rPr lang="en-US" altLang="zh-CN" sz="1200" dirty="0">
                <a:solidFill>
                  <a:srgbClr val="00B050"/>
                </a:solidFill>
                <a:latin typeface="微软雅黑" panose="020B0503020204020204" pitchFamily="34" charset="-122"/>
                <a:ea typeface="微软雅黑" panose="020B0503020204020204" pitchFamily="34" charset="-122"/>
              </a:rPr>
              <a:t> </a:t>
            </a:r>
            <a:r>
              <a:rPr lang="en-US" altLang="zh-CN" sz="1200" dirty="0" err="1">
                <a:solidFill>
                  <a:srgbClr val="00B050"/>
                </a:solidFill>
                <a:latin typeface="微软雅黑" panose="020B0503020204020204" pitchFamily="34" charset="-122"/>
                <a:ea typeface="微软雅黑" panose="020B0503020204020204" pitchFamily="34" charset="-122"/>
              </a:rPr>
              <a:t>params</a:t>
            </a:r>
            <a:r>
              <a:rPr lang="en-US" altLang="zh-CN" sz="1200" dirty="0">
                <a:solidFill>
                  <a:srgbClr val="00B050"/>
                </a:solidFill>
                <a:latin typeface="微软雅黑" panose="020B0503020204020204" pitchFamily="34" charset="-122"/>
                <a:ea typeface="微软雅黑" panose="020B0503020204020204" pitchFamily="34" charset="-122"/>
              </a:rPr>
              <a:t>, </a:t>
            </a:r>
            <a:r>
              <a:rPr lang="en-US" altLang="zh-CN" sz="1200" dirty="0" err="1">
                <a:solidFill>
                  <a:srgbClr val="00B050"/>
                </a:solidFill>
                <a:latin typeface="微软雅黑" panose="020B0503020204020204" pitchFamily="34" charset="-122"/>
                <a:ea typeface="微软雅黑" panose="020B0503020204020204" pitchFamily="34" charset="-122"/>
              </a:rPr>
              <a:t>ObjectGuiComponentBuildContext</a:t>
            </a:r>
            <a:r>
              <a:rPr lang="en-US" altLang="zh-CN" sz="1200" dirty="0">
                <a:solidFill>
                  <a:srgbClr val="00B050"/>
                </a:solidFill>
                <a:latin typeface="微软雅黑" panose="020B0503020204020204" pitchFamily="34" charset="-122"/>
                <a:ea typeface="微软雅黑" panose="020B0503020204020204" pitchFamily="34" charset="-122"/>
              </a:rPr>
              <a:t> </a:t>
            </a:r>
            <a:r>
              <a:rPr lang="en-US" altLang="zh-CN" sz="1200" dirty="0" err="1">
                <a:solidFill>
                  <a:srgbClr val="00B050"/>
                </a:solidFill>
                <a:latin typeface="微软雅黑" panose="020B0503020204020204" pitchFamily="34" charset="-122"/>
                <a:ea typeface="微软雅黑" panose="020B0503020204020204" pitchFamily="34" charset="-122"/>
              </a:rPr>
              <a:t>buildContext</a:t>
            </a:r>
            <a:r>
              <a:rPr lang="en-US" altLang="zh-CN" sz="1200" dirty="0">
                <a:solidFill>
                  <a:srgbClr val="00B050"/>
                </a:solidFill>
                <a:latin typeface="微软雅黑" panose="020B0503020204020204" pitchFamily="34" charset="-122"/>
                <a:ea typeface="微软雅黑" panose="020B0503020204020204" pitchFamily="34" charset="-122"/>
              </a:rPr>
              <a:t>) throws </a:t>
            </a:r>
            <a:r>
              <a:rPr lang="en-US" altLang="zh-CN" sz="1200" dirty="0" smtClean="0">
                <a:solidFill>
                  <a:srgbClr val="00B050"/>
                </a:solidFill>
                <a:latin typeface="微软雅黑" panose="020B0503020204020204" pitchFamily="34" charset="-122"/>
                <a:ea typeface="微软雅黑" panose="020B0503020204020204" pitchFamily="34" charset="-122"/>
              </a:rPr>
              <a:t>Exception</a:t>
            </a:r>
          </a:p>
          <a:p>
            <a:pPr lvl="1"/>
            <a:r>
              <a:rPr lang="zh-CN" altLang="en-US" sz="1200" dirty="0" smtClean="0">
                <a:solidFill>
                  <a:schemeClr val="tx1"/>
                </a:solidFill>
                <a:latin typeface="微软雅黑" panose="020B0503020204020204" pitchFamily="34" charset="-122"/>
                <a:ea typeface="微软雅黑" panose="020B0503020204020204" pitchFamily="34" charset="-122"/>
              </a:rPr>
              <a:t>实现下面的方法</a:t>
            </a:r>
            <a:r>
              <a:rPr lang="en-US" altLang="zh-CN" sz="1200" dirty="0" smtClean="0">
                <a:solidFill>
                  <a:schemeClr val="tx1"/>
                </a:solidFill>
                <a:latin typeface="微软雅黑" panose="020B0503020204020204" pitchFamily="34" charset="-122"/>
                <a:ea typeface="微软雅黑" panose="020B0503020204020204" pitchFamily="34" charset="-122"/>
              </a:rPr>
              <a:t>,</a:t>
            </a:r>
            <a:r>
              <a:rPr lang="zh-CN" altLang="en-US" sz="1200" dirty="0" smtClean="0">
                <a:solidFill>
                  <a:schemeClr val="tx1"/>
                </a:solidFill>
                <a:latin typeface="微软雅黑" panose="020B0503020204020204" pitchFamily="34" charset="-122"/>
                <a:ea typeface="微软雅黑" panose="020B0503020204020204" pitchFamily="34" charset="-122"/>
              </a:rPr>
              <a:t>获取需要在</a:t>
            </a:r>
            <a:r>
              <a:rPr lang="en-US" altLang="zh-CN" sz="1200" dirty="0" smtClean="0">
                <a:solidFill>
                  <a:schemeClr val="tx1"/>
                </a:solidFill>
                <a:latin typeface="微软雅黑" panose="020B0503020204020204" pitchFamily="34" charset="-122"/>
                <a:ea typeface="微软雅黑" panose="020B0503020204020204" pitchFamily="34" charset="-122"/>
              </a:rPr>
              <a:t>Table</a:t>
            </a:r>
            <a:r>
              <a:rPr lang="zh-CN" altLang="en-US" sz="1200" dirty="0" smtClean="0">
                <a:solidFill>
                  <a:schemeClr val="tx1"/>
                </a:solidFill>
                <a:latin typeface="微软雅黑" panose="020B0503020204020204" pitchFamily="34" charset="-122"/>
                <a:ea typeface="微软雅黑" panose="020B0503020204020204" pitchFamily="34" charset="-122"/>
              </a:rPr>
              <a:t>中显示的数据</a:t>
            </a:r>
            <a:endParaRPr lang="en-US" altLang="zh-CN" sz="1200" dirty="0" smtClean="0">
              <a:solidFill>
                <a:schemeClr val="tx1"/>
              </a:solidFill>
              <a:latin typeface="微软雅黑" panose="020B0503020204020204" pitchFamily="34" charset="-122"/>
              <a:ea typeface="微软雅黑" panose="020B0503020204020204" pitchFamily="34" charset="-122"/>
            </a:endParaRPr>
          </a:p>
          <a:p>
            <a:pPr lvl="1"/>
            <a:r>
              <a:rPr lang="en-US" altLang="zh-CN" sz="1200" dirty="0">
                <a:solidFill>
                  <a:srgbClr val="00B050"/>
                </a:solidFill>
                <a:latin typeface="微软雅黑" panose="020B0503020204020204" pitchFamily="34" charset="-122"/>
                <a:ea typeface="微软雅黑" panose="020B0503020204020204" pitchFamily="34" charset="-122"/>
              </a:rPr>
              <a:t>public List&lt;</a:t>
            </a:r>
            <a:r>
              <a:rPr lang="en-US" altLang="zh-CN" sz="1200" dirty="0" err="1">
                <a:solidFill>
                  <a:srgbClr val="00B050"/>
                </a:solidFill>
                <a:latin typeface="微软雅黑" panose="020B0503020204020204" pitchFamily="34" charset="-122"/>
                <a:ea typeface="微软雅黑" panose="020B0503020204020204" pitchFamily="34" charset="-122"/>
              </a:rPr>
              <a:t>XmlObject</a:t>
            </a:r>
            <a:r>
              <a:rPr lang="en-US" altLang="zh-CN" sz="1200" dirty="0">
                <a:solidFill>
                  <a:srgbClr val="00B050"/>
                </a:solidFill>
                <a:latin typeface="微软雅黑" panose="020B0503020204020204" pitchFamily="34" charset="-122"/>
                <a:ea typeface="微软雅黑" panose="020B0503020204020204" pitchFamily="34" charset="-122"/>
              </a:rPr>
              <a:t>&gt; </a:t>
            </a:r>
            <a:r>
              <a:rPr lang="en-US" altLang="zh-CN" sz="1200" dirty="0" err="1">
                <a:solidFill>
                  <a:srgbClr val="00B050"/>
                </a:solidFill>
                <a:latin typeface="微软雅黑" panose="020B0503020204020204" pitchFamily="34" charset="-122"/>
                <a:ea typeface="微软雅黑" panose="020B0503020204020204" pitchFamily="34" charset="-122"/>
              </a:rPr>
              <a:t>fetchXmlObjects</a:t>
            </a:r>
            <a:r>
              <a:rPr lang="en-US" altLang="zh-CN" sz="1200" dirty="0">
                <a:solidFill>
                  <a:srgbClr val="00B050"/>
                </a:solidFill>
                <a:latin typeface="微软雅黑" panose="020B0503020204020204" pitchFamily="34" charset="-122"/>
                <a:ea typeface="微软雅黑" panose="020B0503020204020204" pitchFamily="34" charset="-122"/>
              </a:rPr>
              <a:t>(</a:t>
            </a:r>
            <a:r>
              <a:rPr lang="en-US" altLang="zh-CN" sz="1200" dirty="0" err="1">
                <a:solidFill>
                  <a:srgbClr val="00B050"/>
                </a:solidFill>
                <a:latin typeface="微软雅黑" panose="020B0503020204020204" pitchFamily="34" charset="-122"/>
                <a:ea typeface="微软雅黑" panose="020B0503020204020204" pitchFamily="34" charset="-122"/>
              </a:rPr>
              <a:t>ComponentConfig</a:t>
            </a:r>
            <a:r>
              <a:rPr lang="en-US" altLang="zh-CN" sz="1200" dirty="0">
                <a:solidFill>
                  <a:srgbClr val="00B050"/>
                </a:solidFill>
                <a:latin typeface="微软雅黑" panose="020B0503020204020204" pitchFamily="34" charset="-122"/>
                <a:ea typeface="微软雅黑" panose="020B0503020204020204" pitchFamily="34" charset="-122"/>
              </a:rPr>
              <a:t> </a:t>
            </a:r>
            <a:r>
              <a:rPr lang="en-US" altLang="zh-CN" sz="1200" dirty="0" err="1">
                <a:solidFill>
                  <a:srgbClr val="00B050"/>
                </a:solidFill>
                <a:latin typeface="微软雅黑" panose="020B0503020204020204" pitchFamily="34" charset="-122"/>
                <a:ea typeface="微软雅黑" panose="020B0503020204020204" pitchFamily="34" charset="-122"/>
              </a:rPr>
              <a:t>config</a:t>
            </a:r>
            <a:r>
              <a:rPr lang="en-US" altLang="zh-CN" sz="1200" dirty="0">
                <a:solidFill>
                  <a:srgbClr val="00B050"/>
                </a:solidFill>
                <a:latin typeface="微软雅黑" panose="020B0503020204020204" pitchFamily="34" charset="-122"/>
                <a:ea typeface="微软雅黑" panose="020B0503020204020204" pitchFamily="34" charset="-122"/>
              </a:rPr>
              <a:t>, </a:t>
            </a:r>
            <a:r>
              <a:rPr lang="en-US" altLang="zh-CN" sz="1200" dirty="0" err="1">
                <a:solidFill>
                  <a:srgbClr val="00B050"/>
                </a:solidFill>
                <a:latin typeface="微软雅黑" panose="020B0503020204020204" pitchFamily="34" charset="-122"/>
                <a:ea typeface="微软雅黑" panose="020B0503020204020204" pitchFamily="34" charset="-122"/>
              </a:rPr>
              <a:t>ComponentParams</a:t>
            </a:r>
            <a:r>
              <a:rPr lang="en-US" altLang="zh-CN" sz="1200" dirty="0">
                <a:solidFill>
                  <a:srgbClr val="00B050"/>
                </a:solidFill>
                <a:latin typeface="微软雅黑" panose="020B0503020204020204" pitchFamily="34" charset="-122"/>
                <a:ea typeface="微软雅黑" panose="020B0503020204020204" pitchFamily="34" charset="-122"/>
              </a:rPr>
              <a:t> </a:t>
            </a:r>
            <a:r>
              <a:rPr lang="en-US" altLang="zh-CN" sz="1200" dirty="0" err="1">
                <a:solidFill>
                  <a:srgbClr val="00B050"/>
                </a:solidFill>
                <a:latin typeface="微软雅黑" panose="020B0503020204020204" pitchFamily="34" charset="-122"/>
                <a:ea typeface="微软雅黑" panose="020B0503020204020204" pitchFamily="34" charset="-122"/>
              </a:rPr>
              <a:t>params</a:t>
            </a:r>
            <a:r>
              <a:rPr lang="en-US" altLang="zh-CN" sz="1200" dirty="0">
                <a:solidFill>
                  <a:srgbClr val="00B050"/>
                </a:solidFill>
                <a:latin typeface="微软雅黑" panose="020B0503020204020204" pitchFamily="34" charset="-122"/>
                <a:ea typeface="微软雅黑" panose="020B0503020204020204" pitchFamily="34" charset="-122"/>
              </a:rPr>
              <a:t>, </a:t>
            </a:r>
            <a:r>
              <a:rPr lang="en-US" altLang="zh-CN" sz="1200" dirty="0" err="1">
                <a:solidFill>
                  <a:srgbClr val="00B050"/>
                </a:solidFill>
                <a:latin typeface="微软雅黑" panose="020B0503020204020204" pitchFamily="34" charset="-122"/>
                <a:ea typeface="微软雅黑" panose="020B0503020204020204" pitchFamily="34" charset="-122"/>
              </a:rPr>
              <a:t>ObjectGuiComponentBuildContext</a:t>
            </a:r>
            <a:r>
              <a:rPr lang="en-US" altLang="zh-CN" sz="1200" dirty="0">
                <a:solidFill>
                  <a:srgbClr val="00B050"/>
                </a:solidFill>
                <a:latin typeface="微软雅黑" panose="020B0503020204020204" pitchFamily="34" charset="-122"/>
                <a:ea typeface="微软雅黑" panose="020B0503020204020204" pitchFamily="34" charset="-122"/>
              </a:rPr>
              <a:t> </a:t>
            </a:r>
            <a:r>
              <a:rPr lang="en-US" altLang="zh-CN" sz="1200" dirty="0" err="1">
                <a:solidFill>
                  <a:srgbClr val="00B050"/>
                </a:solidFill>
                <a:latin typeface="微软雅黑" panose="020B0503020204020204" pitchFamily="34" charset="-122"/>
                <a:ea typeface="微软雅黑" panose="020B0503020204020204" pitchFamily="34" charset="-122"/>
              </a:rPr>
              <a:t>buildContext</a:t>
            </a:r>
            <a:r>
              <a:rPr lang="en-US" altLang="zh-CN" sz="1200" dirty="0">
                <a:solidFill>
                  <a:srgbClr val="00B050"/>
                </a:solidFill>
                <a:latin typeface="微软雅黑" panose="020B0503020204020204" pitchFamily="34" charset="-122"/>
                <a:ea typeface="微软雅黑" panose="020B0503020204020204" pitchFamily="34" charset="-122"/>
              </a:rPr>
              <a:t>) throws </a:t>
            </a:r>
            <a:r>
              <a:rPr lang="en-US" altLang="zh-CN" sz="1200" dirty="0" smtClean="0">
                <a:solidFill>
                  <a:srgbClr val="00B050"/>
                </a:solidFill>
                <a:latin typeface="微软雅黑" panose="020B0503020204020204" pitchFamily="34" charset="-122"/>
                <a:ea typeface="微软雅黑" panose="020B0503020204020204" pitchFamily="34" charset="-122"/>
              </a:rPr>
              <a:t>Exception</a:t>
            </a:r>
          </a:p>
          <a:p>
            <a:pPr lvl="1"/>
            <a:r>
              <a:rPr lang="zh-CN" altLang="en-US" sz="1200" dirty="0" smtClean="0">
                <a:solidFill>
                  <a:schemeClr val="tx1"/>
                </a:solidFill>
                <a:latin typeface="微软雅黑" panose="020B0503020204020204" pitchFamily="34" charset="-122"/>
                <a:ea typeface="微软雅黑" panose="020B0503020204020204" pitchFamily="34" charset="-122"/>
              </a:rPr>
              <a:t>覆盖下面的方法</a:t>
            </a:r>
            <a:r>
              <a:rPr lang="en-US" altLang="zh-CN" sz="1200" dirty="0" smtClean="0">
                <a:solidFill>
                  <a:schemeClr val="tx1"/>
                </a:solidFill>
                <a:latin typeface="微软雅黑" panose="020B0503020204020204" pitchFamily="34" charset="-122"/>
                <a:ea typeface="微软雅黑" panose="020B0503020204020204" pitchFamily="34" charset="-122"/>
              </a:rPr>
              <a:t>,</a:t>
            </a:r>
            <a:r>
              <a:rPr lang="zh-CN" altLang="en-US" sz="1200" dirty="0" smtClean="0">
                <a:solidFill>
                  <a:schemeClr val="tx1"/>
                </a:solidFill>
                <a:latin typeface="微软雅黑" panose="020B0503020204020204" pitchFamily="34" charset="-122"/>
                <a:ea typeface="微软雅黑" panose="020B0503020204020204" pitchFamily="34" charset="-122"/>
              </a:rPr>
              <a:t>获得</a:t>
            </a:r>
            <a:r>
              <a:rPr lang="en-US" altLang="zh-CN" sz="1200" dirty="0" smtClean="0">
                <a:solidFill>
                  <a:schemeClr val="tx1"/>
                </a:solidFill>
                <a:latin typeface="微软雅黑" panose="020B0503020204020204" pitchFamily="34" charset="-122"/>
                <a:ea typeface="微软雅黑" panose="020B0503020204020204" pitchFamily="34" charset="-122"/>
              </a:rPr>
              <a:t>Table</a:t>
            </a:r>
            <a:r>
              <a:rPr lang="zh-CN" altLang="en-US" sz="1200" dirty="0" smtClean="0">
                <a:solidFill>
                  <a:schemeClr val="tx1"/>
                </a:solidFill>
                <a:latin typeface="微软雅黑" panose="020B0503020204020204" pitchFamily="34" charset="-122"/>
                <a:ea typeface="微软雅黑" panose="020B0503020204020204" pitchFamily="34" charset="-122"/>
              </a:rPr>
              <a:t>的右键菜单</a:t>
            </a:r>
            <a:r>
              <a:rPr lang="en-US" altLang="zh-CN" sz="1200" dirty="0" err="1" smtClean="0">
                <a:solidFill>
                  <a:schemeClr val="tx1"/>
                </a:solidFill>
                <a:latin typeface="微软雅黑" panose="020B0503020204020204" pitchFamily="34" charset="-122"/>
                <a:ea typeface="微软雅黑" panose="020B0503020204020204" pitchFamily="34" charset="-122"/>
              </a:rPr>
              <a:t>ActionModel</a:t>
            </a:r>
            <a:r>
              <a:rPr lang="zh-CN" altLang="en-US" sz="1200" dirty="0" smtClean="0">
                <a:solidFill>
                  <a:schemeClr val="tx1"/>
                </a:solidFill>
                <a:latin typeface="微软雅黑" panose="020B0503020204020204" pitchFamily="34" charset="-122"/>
                <a:ea typeface="微软雅黑" panose="020B0503020204020204" pitchFamily="34" charset="-122"/>
              </a:rPr>
              <a:t>的名称</a:t>
            </a:r>
            <a:endParaRPr lang="en-US" altLang="zh-CN" sz="1200" dirty="0" smtClean="0">
              <a:solidFill>
                <a:schemeClr val="tx1"/>
              </a:solidFill>
              <a:latin typeface="微软雅黑" panose="020B0503020204020204" pitchFamily="34" charset="-122"/>
              <a:ea typeface="微软雅黑" panose="020B0503020204020204" pitchFamily="34" charset="-122"/>
            </a:endParaRPr>
          </a:p>
          <a:p>
            <a:pPr lvl="1"/>
            <a:r>
              <a:rPr lang="en-US" altLang="zh-CN" sz="1200" dirty="0">
                <a:solidFill>
                  <a:srgbClr val="00B050"/>
                </a:solidFill>
                <a:latin typeface="微软雅黑" panose="020B0503020204020204" pitchFamily="34" charset="-122"/>
                <a:ea typeface="微软雅黑" panose="020B0503020204020204" pitchFamily="34" charset="-122"/>
              </a:rPr>
              <a:t>public String </a:t>
            </a:r>
            <a:r>
              <a:rPr lang="en-US" altLang="zh-CN" sz="1200" dirty="0" err="1">
                <a:solidFill>
                  <a:srgbClr val="00B050"/>
                </a:solidFill>
                <a:latin typeface="微软雅黑" panose="020B0503020204020204" pitchFamily="34" charset="-122"/>
                <a:ea typeface="微软雅黑" panose="020B0503020204020204" pitchFamily="34" charset="-122"/>
              </a:rPr>
              <a:t>getContextMenuActionModelName</a:t>
            </a:r>
            <a:r>
              <a:rPr lang="en-US" altLang="zh-CN" sz="1200" dirty="0">
                <a:solidFill>
                  <a:srgbClr val="00B050"/>
                </a:solidFill>
                <a:latin typeface="微软雅黑" panose="020B0503020204020204" pitchFamily="34" charset="-122"/>
                <a:ea typeface="微软雅黑" panose="020B0503020204020204" pitchFamily="34" charset="-122"/>
              </a:rPr>
              <a:t>(</a:t>
            </a:r>
            <a:r>
              <a:rPr lang="en-US" altLang="zh-CN" sz="1200" dirty="0" err="1">
                <a:solidFill>
                  <a:srgbClr val="00B050"/>
                </a:solidFill>
                <a:latin typeface="微软雅黑" panose="020B0503020204020204" pitchFamily="34" charset="-122"/>
                <a:ea typeface="微软雅黑" panose="020B0503020204020204" pitchFamily="34" charset="-122"/>
              </a:rPr>
              <a:t>ObjectGuiComponentBuildContext</a:t>
            </a:r>
            <a:r>
              <a:rPr lang="en-US" altLang="zh-CN" sz="1200" dirty="0">
                <a:solidFill>
                  <a:srgbClr val="00B050"/>
                </a:solidFill>
                <a:latin typeface="微软雅黑" panose="020B0503020204020204" pitchFamily="34" charset="-122"/>
                <a:ea typeface="微软雅黑" panose="020B0503020204020204" pitchFamily="34" charset="-122"/>
              </a:rPr>
              <a:t> </a:t>
            </a:r>
            <a:r>
              <a:rPr lang="en-US" altLang="zh-CN" sz="1200" dirty="0" err="1">
                <a:solidFill>
                  <a:srgbClr val="00B050"/>
                </a:solidFill>
                <a:latin typeface="微软雅黑" panose="020B0503020204020204" pitchFamily="34" charset="-122"/>
                <a:ea typeface="微软雅黑" panose="020B0503020204020204" pitchFamily="34" charset="-122"/>
              </a:rPr>
              <a:t>buildContext</a:t>
            </a:r>
            <a:r>
              <a:rPr lang="en-US" altLang="zh-CN" sz="1200" dirty="0" smtClean="0">
                <a:solidFill>
                  <a:srgbClr val="00B050"/>
                </a:solidFill>
                <a:latin typeface="微软雅黑" panose="020B0503020204020204" pitchFamily="34" charset="-122"/>
                <a:ea typeface="微软雅黑" panose="020B0503020204020204" pitchFamily="34" charset="-122"/>
              </a:rPr>
              <a:t>)</a:t>
            </a:r>
          </a:p>
          <a:p>
            <a:r>
              <a:rPr lang="en-US" altLang="zh-CN" sz="1200" b="1" dirty="0">
                <a:solidFill>
                  <a:srgbClr val="FF0000"/>
                </a:solidFill>
                <a:latin typeface="微软雅黑" panose="020B0503020204020204" pitchFamily="34" charset="-122"/>
                <a:ea typeface="微软雅黑" panose="020B0503020204020204" pitchFamily="34" charset="-122"/>
              </a:rPr>
              <a:t>Builder </a:t>
            </a:r>
            <a:r>
              <a:rPr lang="en-US" altLang="zh-CN" sz="1200" b="1" dirty="0" smtClean="0">
                <a:solidFill>
                  <a:srgbClr val="FF0000"/>
                </a:solidFill>
                <a:latin typeface="微软雅黑" panose="020B0503020204020204" pitchFamily="34" charset="-122"/>
                <a:ea typeface="微软雅黑" panose="020B0503020204020204" pitchFamily="34" charset="-122"/>
              </a:rPr>
              <a:t>ID</a:t>
            </a:r>
            <a:r>
              <a:rPr lang="zh-CN" altLang="en-US" sz="1200" b="1" dirty="0" smtClean="0">
                <a:solidFill>
                  <a:srgbClr val="FF0000"/>
                </a:solidFill>
                <a:latin typeface="微软雅黑" panose="020B0503020204020204" pitchFamily="34" charset="-122"/>
                <a:ea typeface="微软雅黑" panose="020B0503020204020204" pitchFamily="34" charset="-122"/>
              </a:rPr>
              <a:t>和</a:t>
            </a:r>
            <a:r>
              <a:rPr lang="en-US" altLang="zh-CN" sz="1200" b="1" dirty="0" err="1" smtClean="0">
                <a:solidFill>
                  <a:srgbClr val="FF0000"/>
                </a:solidFill>
                <a:latin typeface="微软雅黑" panose="020B0503020204020204" pitchFamily="34" charset="-122"/>
                <a:ea typeface="微软雅黑" panose="020B0503020204020204" pitchFamily="34" charset="-122"/>
              </a:rPr>
              <a:t>TableID</a:t>
            </a:r>
            <a:r>
              <a:rPr lang="zh-CN" altLang="en-US" sz="1200" b="1" dirty="0" smtClean="0">
                <a:solidFill>
                  <a:srgbClr val="FF0000"/>
                </a:solidFill>
                <a:latin typeface="微软雅黑" panose="020B0503020204020204" pitchFamily="34" charset="-122"/>
                <a:ea typeface="微软雅黑" panose="020B0503020204020204" pitchFamily="34" charset="-122"/>
              </a:rPr>
              <a:t>请</a:t>
            </a:r>
            <a:r>
              <a:rPr lang="zh-CN" altLang="en-US" sz="1200" b="1" dirty="0">
                <a:solidFill>
                  <a:srgbClr val="FF0000"/>
                </a:solidFill>
                <a:latin typeface="微软雅黑" panose="020B0503020204020204" pitchFamily="34" charset="-122"/>
                <a:ea typeface="微软雅黑" panose="020B0503020204020204" pitchFamily="34" charset="-122"/>
              </a:rPr>
              <a:t>使用</a:t>
            </a:r>
            <a:r>
              <a:rPr lang="en-US" altLang="zh-CN" sz="1200" b="1" dirty="0" err="1" smtClean="0">
                <a:solidFill>
                  <a:srgbClr val="FF0000"/>
                </a:solidFill>
                <a:latin typeface="微软雅黑" panose="020B0503020204020204" pitchFamily="34" charset="-122"/>
                <a:ea typeface="微软雅黑" panose="020B0503020204020204" pitchFamily="34" charset="-122"/>
              </a:rPr>
              <a:t>com.ptc.xworks,ext.ptc.xworks</a:t>
            </a:r>
            <a:r>
              <a:rPr lang="en-US" altLang="zh-CN" sz="1200" b="1" dirty="0" smtClean="0">
                <a:solidFill>
                  <a:srgbClr val="FF0000"/>
                </a:solidFill>
                <a:latin typeface="微软雅黑" panose="020B0503020204020204" pitchFamily="34" charset="-122"/>
                <a:ea typeface="微软雅黑" panose="020B0503020204020204" pitchFamily="34" charset="-122"/>
              </a:rPr>
              <a:t>, </a:t>
            </a:r>
            <a:r>
              <a:rPr lang="en-US" altLang="zh-CN" sz="1200" b="1" dirty="0" err="1" smtClean="0">
                <a:solidFill>
                  <a:srgbClr val="FF0000"/>
                </a:solidFill>
                <a:latin typeface="微软雅黑" panose="020B0503020204020204" pitchFamily="34" charset="-122"/>
                <a:ea typeface="微软雅黑" panose="020B0503020204020204" pitchFamily="34" charset="-122"/>
              </a:rPr>
              <a:t>ext.yourdomain</a:t>
            </a:r>
            <a:r>
              <a:rPr lang="zh-CN" altLang="en-US" sz="1200" b="1" dirty="0" smtClean="0">
                <a:solidFill>
                  <a:srgbClr val="FF0000"/>
                </a:solidFill>
                <a:latin typeface="微软雅黑" panose="020B0503020204020204" pitchFamily="34" charset="-122"/>
                <a:ea typeface="微软雅黑" panose="020B0503020204020204" pitchFamily="34" charset="-122"/>
              </a:rPr>
              <a:t>作为前缀</a:t>
            </a:r>
            <a:r>
              <a:rPr lang="en-US" altLang="zh-CN" sz="1200" b="1" dirty="0" smtClean="0">
                <a:solidFill>
                  <a:srgbClr val="FF0000"/>
                </a:solidFill>
                <a:latin typeface="微软雅黑" panose="020B0503020204020204" pitchFamily="34" charset="-122"/>
                <a:ea typeface="微软雅黑" panose="020B0503020204020204" pitchFamily="34" charset="-122"/>
              </a:rPr>
              <a:t>,</a:t>
            </a:r>
            <a:r>
              <a:rPr lang="zh-CN" altLang="en-US" sz="1200" b="1" dirty="0" smtClean="0">
                <a:solidFill>
                  <a:srgbClr val="FF0000"/>
                </a:solidFill>
                <a:latin typeface="微软雅黑" panose="020B0503020204020204" pitchFamily="34" charset="-122"/>
                <a:ea typeface="微软雅黑" panose="020B0503020204020204" pitchFamily="34" charset="-122"/>
              </a:rPr>
              <a:t>如果</a:t>
            </a:r>
            <a:r>
              <a:rPr lang="zh-CN" altLang="en-US" sz="1200" b="1" dirty="0">
                <a:solidFill>
                  <a:srgbClr val="FF0000"/>
                </a:solidFill>
                <a:latin typeface="微软雅黑" panose="020B0503020204020204" pitchFamily="34" charset="-122"/>
                <a:ea typeface="微软雅黑" panose="020B0503020204020204" pitchFamily="34" charset="-122"/>
              </a:rPr>
              <a:t>一</a:t>
            </a:r>
            <a:r>
              <a:rPr lang="zh-CN" altLang="en-US" sz="1200" b="1" dirty="0" smtClean="0">
                <a:solidFill>
                  <a:srgbClr val="FF0000"/>
                </a:solidFill>
                <a:latin typeface="微软雅黑" panose="020B0503020204020204" pitchFamily="34" charset="-122"/>
                <a:ea typeface="微软雅黑" panose="020B0503020204020204" pitchFamily="34" charset="-122"/>
              </a:rPr>
              <a:t>个页面中同一</a:t>
            </a:r>
            <a:r>
              <a:rPr lang="en-US" altLang="zh-CN" sz="1200" b="1" dirty="0" smtClean="0">
                <a:solidFill>
                  <a:srgbClr val="FF0000"/>
                </a:solidFill>
                <a:latin typeface="微软雅黑" panose="020B0503020204020204" pitchFamily="34" charset="-122"/>
                <a:ea typeface="微软雅黑" panose="020B0503020204020204" pitchFamily="34" charset="-122"/>
              </a:rPr>
              <a:t>Builder</a:t>
            </a:r>
            <a:r>
              <a:rPr lang="zh-CN" altLang="en-US" sz="1200" b="1" dirty="0" smtClean="0">
                <a:solidFill>
                  <a:srgbClr val="FF0000"/>
                </a:solidFill>
                <a:latin typeface="微软雅黑" panose="020B0503020204020204" pitchFamily="34" charset="-122"/>
                <a:ea typeface="微软雅黑" panose="020B0503020204020204" pitchFamily="34" charset="-122"/>
              </a:rPr>
              <a:t>产生的的多个</a:t>
            </a:r>
            <a:r>
              <a:rPr lang="en-US" altLang="zh-CN" sz="1200" b="1" dirty="0" smtClean="0">
                <a:solidFill>
                  <a:srgbClr val="FF0000"/>
                </a:solidFill>
                <a:latin typeface="微软雅黑" panose="020B0503020204020204" pitchFamily="34" charset="-122"/>
                <a:ea typeface="微软雅黑" panose="020B0503020204020204" pitchFamily="34" charset="-122"/>
              </a:rPr>
              <a:t>Table</a:t>
            </a:r>
            <a:r>
              <a:rPr lang="zh-CN" altLang="en-US" sz="1200" b="1" dirty="0" smtClean="0">
                <a:solidFill>
                  <a:srgbClr val="FF0000"/>
                </a:solidFill>
                <a:latin typeface="微软雅黑" panose="020B0503020204020204" pitchFamily="34" charset="-122"/>
                <a:ea typeface="微软雅黑" panose="020B0503020204020204" pitchFamily="34" charset="-122"/>
              </a:rPr>
              <a:t>请使用竖线</a:t>
            </a:r>
            <a:r>
              <a:rPr lang="en-US" altLang="zh-CN" sz="1200" b="1" dirty="0" smtClean="0">
                <a:solidFill>
                  <a:srgbClr val="FF0000"/>
                </a:solidFill>
                <a:latin typeface="微软雅黑" panose="020B0503020204020204" pitchFamily="34" charset="-122"/>
                <a:ea typeface="微软雅黑" panose="020B0503020204020204" pitchFamily="34" charset="-122"/>
              </a:rPr>
              <a:t>+table</a:t>
            </a:r>
            <a:r>
              <a:rPr lang="zh-CN" altLang="en-US" sz="1200" b="1" dirty="0" smtClean="0">
                <a:solidFill>
                  <a:srgbClr val="FF0000"/>
                </a:solidFill>
                <a:latin typeface="微软雅黑" panose="020B0503020204020204" pitchFamily="34" charset="-122"/>
                <a:ea typeface="微软雅黑" panose="020B0503020204020204" pitchFamily="34" charset="-122"/>
              </a:rPr>
              <a:t>唯一标示字符串的方式区分</a:t>
            </a:r>
            <a:r>
              <a:rPr lang="en-US" altLang="zh-CN" sz="1200" b="1" dirty="0" smtClean="0">
                <a:solidFill>
                  <a:srgbClr val="FF0000"/>
                </a:solidFill>
                <a:latin typeface="微软雅黑" panose="020B0503020204020204" pitchFamily="34" charset="-122"/>
                <a:ea typeface="微软雅黑" panose="020B0503020204020204" pitchFamily="34" charset="-122"/>
              </a:rPr>
              <a:t>,</a:t>
            </a:r>
            <a:r>
              <a:rPr lang="zh-CN" altLang="en-US" sz="1200" b="1" dirty="0" smtClean="0">
                <a:solidFill>
                  <a:srgbClr val="FF0000"/>
                </a:solidFill>
                <a:latin typeface="微软雅黑" panose="020B0503020204020204" pitchFamily="34" charset="-122"/>
                <a:ea typeface="微软雅黑" panose="020B0503020204020204" pitchFamily="34" charset="-122"/>
              </a:rPr>
              <a:t>例如</a:t>
            </a:r>
            <a:r>
              <a:rPr lang="en-US" altLang="zh-CN" sz="1200" b="1" dirty="0" smtClean="0">
                <a:solidFill>
                  <a:srgbClr val="FF0000"/>
                </a:solidFill>
                <a:latin typeface="微软雅黑" panose="020B0503020204020204" pitchFamily="34" charset="-122"/>
                <a:ea typeface="微软雅黑" panose="020B0503020204020204" pitchFamily="34" charset="-122"/>
              </a:rPr>
              <a:t>:</a:t>
            </a:r>
          </a:p>
          <a:p>
            <a:pPr lvl="1"/>
            <a:r>
              <a:rPr lang="en-US" altLang="zh-CN" sz="1200" dirty="0" smtClean="0">
                <a:solidFill>
                  <a:srgbClr val="00B050"/>
                </a:solidFill>
                <a:latin typeface="微软雅黑" panose="020B0503020204020204" pitchFamily="34" charset="-122"/>
                <a:ea typeface="微软雅黑" panose="020B0503020204020204" pitchFamily="34" charset="-122"/>
              </a:rPr>
              <a:t>ext.yourdomain.plm.part.PartListTableBuilder</a:t>
            </a:r>
            <a:r>
              <a:rPr lang="en-US" altLang="zh-CN" sz="1200" b="1" dirty="0" smtClean="0">
                <a:solidFill>
                  <a:srgbClr val="0070C0"/>
                </a:solidFill>
                <a:latin typeface="微软雅黑" panose="020B0503020204020204" pitchFamily="34" charset="-122"/>
                <a:ea typeface="微软雅黑" panose="020B0503020204020204" pitchFamily="34" charset="-122"/>
              </a:rPr>
              <a:t>|table1</a:t>
            </a:r>
          </a:p>
          <a:p>
            <a:pPr lvl="1"/>
            <a:r>
              <a:rPr lang="en-US" altLang="zh-CN" sz="1200" dirty="0" smtClean="0">
                <a:solidFill>
                  <a:srgbClr val="00B050"/>
                </a:solidFill>
                <a:latin typeface="微软雅黑" panose="020B0503020204020204" pitchFamily="34" charset="-122"/>
                <a:ea typeface="微软雅黑" panose="020B0503020204020204" pitchFamily="34" charset="-122"/>
              </a:rPr>
              <a:t>ext</a:t>
            </a:r>
            <a:r>
              <a:rPr lang="en-US" altLang="zh-CN" sz="1200" dirty="0">
                <a:solidFill>
                  <a:srgbClr val="00B050"/>
                </a:solidFill>
                <a:latin typeface="微软雅黑" panose="020B0503020204020204" pitchFamily="34" charset="-122"/>
                <a:ea typeface="微软雅黑" panose="020B0503020204020204" pitchFamily="34" charset="-122"/>
              </a:rPr>
              <a:t>. yourdomain.plm.part.PartListTableBuilder</a:t>
            </a:r>
            <a:r>
              <a:rPr lang="en-US" altLang="zh-CN" sz="1200" b="1" dirty="0" smtClean="0">
                <a:solidFill>
                  <a:srgbClr val="0070C0"/>
                </a:solidFill>
                <a:latin typeface="微软雅黑" panose="020B0503020204020204" pitchFamily="34" charset="-122"/>
                <a:ea typeface="微软雅黑" panose="020B0503020204020204" pitchFamily="34" charset="-122"/>
              </a:rPr>
              <a:t>|table2</a:t>
            </a:r>
            <a:endParaRPr lang="en-US" altLang="zh-CN" sz="1200" b="1" dirty="0">
              <a:solidFill>
                <a:srgbClr val="0070C0"/>
              </a:solidFill>
              <a:latin typeface="微软雅黑" panose="020B0503020204020204" pitchFamily="34" charset="-122"/>
              <a:ea typeface="微软雅黑" panose="020B0503020204020204" pitchFamily="34" charset="-122"/>
            </a:endParaRPr>
          </a:p>
          <a:p>
            <a:pPr lvl="1"/>
            <a:endParaRPr lang="en-US" altLang="zh-CN" sz="1200" b="1" dirty="0">
              <a:solidFill>
                <a:srgbClr val="FF0000"/>
              </a:solidFill>
              <a:latin typeface="微软雅黑" panose="020B0503020204020204" pitchFamily="34" charset="-122"/>
              <a:ea typeface="微软雅黑" panose="020B0503020204020204" pitchFamily="34" charset="-122"/>
            </a:endParaRPr>
          </a:p>
          <a:p>
            <a:endParaRPr lang="zh-CN" altLang="en-US" sz="1200" dirty="0">
              <a:solidFill>
                <a:srgbClr val="00B050"/>
              </a:solidFill>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lang="zh-CN" altLang="en-US" dirty="0" smtClean="0"/>
              <a:t>编写</a:t>
            </a:r>
            <a:r>
              <a:rPr lang="en-US" altLang="zh-CN" dirty="0" err="1" smtClean="0"/>
              <a:t>TableBuilder</a:t>
            </a:r>
            <a:endParaRPr lang="zh-CN" altLang="en-US" dirty="0"/>
          </a:p>
        </p:txBody>
      </p:sp>
      <p:sp>
        <p:nvSpPr>
          <p:cNvPr id="4" name="副标题 3"/>
          <p:cNvSpPr>
            <a:spLocks noGrp="1"/>
          </p:cNvSpPr>
          <p:nvPr>
            <p:ph type="subTitle" idx="15"/>
          </p:nvPr>
        </p:nvSpPr>
        <p:spPr/>
        <p:txBody>
          <a:bodyPr/>
          <a:lstStyle/>
          <a:p>
            <a:r>
              <a:rPr lang="zh-CN" altLang="en-US" dirty="0" smtClean="0"/>
              <a:t>决定需要在</a:t>
            </a:r>
            <a:r>
              <a:rPr lang="en-US" altLang="zh-CN" dirty="0" smtClean="0"/>
              <a:t>Table</a:t>
            </a:r>
            <a:r>
              <a:rPr lang="zh-CN" altLang="en-US" dirty="0" smtClean="0"/>
              <a:t>中显示的属性以及显示顺序</a:t>
            </a:r>
            <a:endParaRPr lang="zh-CN" alt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5633328"/>
            <a:ext cx="4540862" cy="1124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0794" y="4437112"/>
            <a:ext cx="5277470" cy="864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下箭头 4"/>
          <p:cNvSpPr/>
          <p:nvPr/>
        </p:nvSpPr>
        <p:spPr>
          <a:xfrm>
            <a:off x="3635896" y="5373216"/>
            <a:ext cx="1008112" cy="360040"/>
          </a:xfrm>
          <a:prstGeom prst="down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smtClean="0">
              <a:solidFill>
                <a:schemeClr val="bg1"/>
              </a:solidFill>
            </a:endParaRPr>
          </a:p>
        </p:txBody>
      </p:sp>
    </p:spTree>
    <p:extLst>
      <p:ext uri="{BB962C8B-B14F-4D97-AF65-F5344CB8AC3E}">
        <p14:creationId xmlns:p14="http://schemas.microsoft.com/office/powerpoint/2010/main" val="366079239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51520" y="1340768"/>
            <a:ext cx="8699737" cy="504056"/>
          </a:xfrm>
        </p:spPr>
        <p:txBody>
          <a:bodyPr/>
          <a:lstStyle/>
          <a:p>
            <a:r>
              <a:rPr lang="zh-CN" altLang="en-US" sz="1400" dirty="0" smtClean="0"/>
              <a:t>在</a:t>
            </a:r>
            <a:r>
              <a:rPr lang="en-US" altLang="zh-CN" sz="1400" dirty="0" smtClean="0"/>
              <a:t>Annotation</a:t>
            </a:r>
            <a:r>
              <a:rPr lang="zh-CN" altLang="en-US" sz="1400" dirty="0" smtClean="0"/>
              <a:t>中配置每个人工节点的流程表单</a:t>
            </a:r>
            <a:r>
              <a:rPr lang="en-US" altLang="zh-CN" sz="1400" dirty="0" smtClean="0"/>
              <a:t>JSP</a:t>
            </a:r>
            <a:endParaRPr lang="zh-CN" altLang="en-US" sz="1400" dirty="0"/>
          </a:p>
        </p:txBody>
      </p:sp>
      <p:sp>
        <p:nvSpPr>
          <p:cNvPr id="3" name="标题 2"/>
          <p:cNvSpPr>
            <a:spLocks noGrp="1"/>
          </p:cNvSpPr>
          <p:nvPr>
            <p:ph type="title"/>
          </p:nvPr>
        </p:nvSpPr>
        <p:spPr/>
        <p:txBody>
          <a:bodyPr/>
          <a:lstStyle/>
          <a:p>
            <a:r>
              <a:rPr lang="zh-CN" altLang="en-US" dirty="0" smtClean="0"/>
              <a:t>编写流程任务详细页面表单</a:t>
            </a:r>
            <a:r>
              <a:rPr lang="en-US" altLang="zh-CN" dirty="0" smtClean="0"/>
              <a:t>JSP</a:t>
            </a:r>
            <a:r>
              <a:rPr lang="zh-CN" altLang="en-US" dirty="0" smtClean="0"/>
              <a:t>页面</a:t>
            </a:r>
            <a:endParaRPr lang="zh-CN" altLang="en-US" dirty="0"/>
          </a:p>
        </p:txBody>
      </p:sp>
      <p:sp>
        <p:nvSpPr>
          <p:cNvPr id="4" name="副标题 3"/>
          <p:cNvSpPr>
            <a:spLocks noGrp="1"/>
          </p:cNvSpPr>
          <p:nvPr>
            <p:ph type="subTitle" idx="15"/>
          </p:nvPr>
        </p:nvSpPr>
        <p:spPr/>
        <p:txBody>
          <a:bodyPr/>
          <a:lstStyle/>
          <a:p>
            <a:endParaRPr lang="zh-CN" alt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556792"/>
            <a:ext cx="708025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3573016"/>
            <a:ext cx="7490172" cy="3160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内容占位符 1"/>
          <p:cNvSpPr txBox="1">
            <a:spLocks/>
          </p:cNvSpPr>
          <p:nvPr/>
        </p:nvSpPr>
        <p:spPr>
          <a:xfrm>
            <a:off x="192743" y="2924944"/>
            <a:ext cx="8699737" cy="504056"/>
          </a:xfrm>
          <a:prstGeom prst="rect">
            <a:avLst/>
          </a:prstGeom>
        </p:spPr>
        <p:txBody>
          <a:bodyPr vert="horz" lIns="0" tIns="0" rIns="0" bIns="0" rtlCol="0">
            <a:noAutofit/>
          </a:bodyPr>
          <a:lstStyle>
            <a:lvl1pPr marL="230188" indent="-230188" algn="l" defTabSz="914400" rtl="0" eaLnBrk="1" latinLnBrk="0" hangingPunct="1">
              <a:spcBef>
                <a:spcPts val="1800"/>
              </a:spcBef>
              <a:buClr>
                <a:schemeClr val="bg2"/>
              </a:buClr>
              <a:buFont typeface="Arial" pitchFamily="34" charset="0"/>
              <a:buChar char="•"/>
              <a:defRPr sz="2000" kern="1200">
                <a:solidFill>
                  <a:schemeClr val="bg2"/>
                </a:solidFill>
                <a:latin typeface="+mn-lt"/>
                <a:ea typeface="+mn-ea"/>
                <a:cs typeface="+mn-cs"/>
              </a:defRPr>
            </a:lvl1pPr>
            <a:lvl2pPr marL="684213" indent="-228600" algn="l" defTabSz="914400" rtl="0" eaLnBrk="1" latinLnBrk="0" hangingPunct="1">
              <a:spcBef>
                <a:spcPts val="0"/>
              </a:spcBef>
              <a:spcAft>
                <a:spcPts val="200"/>
              </a:spcAft>
              <a:buFont typeface="Arial" pitchFamily="34" charset="0"/>
              <a:buChar char="–"/>
              <a:defRPr sz="1800" kern="1200">
                <a:solidFill>
                  <a:srgbClr val="4C4D4F"/>
                </a:solidFill>
                <a:latin typeface="Arial Narrow" pitchFamily="34" charset="0"/>
                <a:ea typeface="+mn-ea"/>
                <a:cs typeface="+mn-cs"/>
              </a:defRPr>
            </a:lvl2pPr>
            <a:lvl3pPr marL="1143000" indent="-228600" algn="l" defTabSz="1085850" rtl="0" eaLnBrk="1" latinLnBrk="0" hangingPunct="1">
              <a:spcBef>
                <a:spcPts val="0"/>
              </a:spcBef>
              <a:spcAft>
                <a:spcPts val="200"/>
              </a:spcAft>
              <a:buFont typeface="Arial" pitchFamily="34" charset="0"/>
              <a:buChar char="•"/>
              <a:defRPr sz="1600" kern="1200">
                <a:solidFill>
                  <a:srgbClr val="4C4D4F"/>
                </a:solidFill>
                <a:latin typeface="Arial Narrow" pitchFamily="34" charset="0"/>
                <a:ea typeface="+mn-ea"/>
                <a:cs typeface="+mn-cs"/>
              </a:defRPr>
            </a:lvl3pPr>
            <a:lvl4pPr marL="1428750" indent="-228600" algn="l" defTabSz="914400" rtl="0" eaLnBrk="1" latinLnBrk="0" hangingPunct="1">
              <a:spcBef>
                <a:spcPct val="20000"/>
              </a:spcBef>
              <a:buFont typeface="Arial" pitchFamily="34" charset="0"/>
              <a:buChar char="–"/>
              <a:defRPr sz="1400" kern="1200">
                <a:solidFill>
                  <a:srgbClr val="4C4D4F"/>
                </a:solidFill>
                <a:latin typeface="+mn-lt"/>
                <a:ea typeface="+mn-ea"/>
                <a:cs typeface="+mn-cs"/>
              </a:defRPr>
            </a:lvl4pPr>
            <a:lvl5pPr marL="1827213" indent="-228600" algn="l" defTabSz="914400" rtl="0" eaLnBrk="1" latinLnBrk="0" hangingPunct="1">
              <a:spcBef>
                <a:spcPct val="20000"/>
              </a:spcBef>
              <a:buFont typeface="Arial" pitchFamily="34" charset="0"/>
              <a:buChar char="»"/>
              <a:defRPr sz="1400" kern="1200">
                <a:solidFill>
                  <a:srgbClr val="4C4D4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1200" dirty="0" smtClean="0">
                <a:latin typeface="微软雅黑" panose="020B0503020204020204" pitchFamily="34" charset="-122"/>
                <a:ea typeface="微软雅黑" panose="020B0503020204020204" pitchFamily="34" charset="-122"/>
              </a:rPr>
              <a:t>JSP</a:t>
            </a:r>
            <a:r>
              <a:rPr lang="zh-CN" altLang="en-US" sz="1200" dirty="0" smtClean="0">
                <a:latin typeface="微软雅黑" panose="020B0503020204020204" pitchFamily="34" charset="-122"/>
                <a:ea typeface="微软雅黑" panose="020B0503020204020204" pitchFamily="34" charset="-122"/>
              </a:rPr>
              <a:t>页面中显示</a:t>
            </a:r>
            <a:r>
              <a:rPr lang="en-US" altLang="zh-CN" sz="1200" dirty="0" err="1" smtClean="0">
                <a:latin typeface="微软雅黑" panose="020B0503020204020204" pitchFamily="34" charset="-122"/>
                <a:ea typeface="微软雅黑" panose="020B0503020204020204" pitchFamily="34" charset="-122"/>
              </a:rPr>
              <a:t>AttributePanel</a:t>
            </a:r>
            <a:r>
              <a:rPr lang="zh-CN" altLang="en-US" sz="1200" dirty="0" smtClean="0">
                <a:latin typeface="微软雅黑" panose="020B0503020204020204" pitchFamily="34" charset="-122"/>
                <a:ea typeface="微软雅黑" panose="020B0503020204020204" pitchFamily="34" charset="-122"/>
              </a:rPr>
              <a:t>和</a:t>
            </a:r>
            <a:r>
              <a:rPr lang="en-US" altLang="zh-CN" sz="1200" dirty="0" smtClean="0">
                <a:latin typeface="微软雅黑" panose="020B0503020204020204" pitchFamily="34" charset="-122"/>
                <a:ea typeface="微软雅黑" panose="020B0503020204020204" pitchFamily="34" charset="-122"/>
              </a:rPr>
              <a:t>Table</a:t>
            </a:r>
          </a:p>
          <a:p>
            <a:pPr lvl="1"/>
            <a:r>
              <a:rPr lang="zh-CN" altLang="en-US" sz="1200" dirty="0" smtClean="0">
                <a:latin typeface="微软雅黑" panose="020B0503020204020204" pitchFamily="34" charset="-122"/>
                <a:ea typeface="微软雅黑" panose="020B0503020204020204" pitchFamily="34" charset="-122"/>
              </a:rPr>
              <a:t>在</a:t>
            </a:r>
            <a:r>
              <a:rPr lang="en-US" altLang="zh-CN" sz="1200" dirty="0" smtClean="0">
                <a:latin typeface="微软雅黑" panose="020B0503020204020204" pitchFamily="34" charset="-122"/>
                <a:ea typeface="微软雅黑" panose="020B0503020204020204" pitchFamily="34" charset="-122"/>
              </a:rPr>
              <a:t>JSP</a:t>
            </a:r>
            <a:r>
              <a:rPr lang="zh-CN" altLang="en-US" sz="1200" dirty="0" smtClean="0">
                <a:latin typeface="微软雅黑" panose="020B0503020204020204" pitchFamily="34" charset="-122"/>
                <a:ea typeface="微软雅黑" panose="020B0503020204020204" pitchFamily="34" charset="-122"/>
              </a:rPr>
              <a:t>中将需要引用的</a:t>
            </a:r>
            <a:r>
              <a:rPr lang="en-US" altLang="zh-CN" sz="1200" dirty="0" err="1" smtClean="0">
                <a:latin typeface="微软雅黑" panose="020B0503020204020204" pitchFamily="34" charset="-122"/>
                <a:ea typeface="微软雅黑" panose="020B0503020204020204" pitchFamily="34" charset="-122"/>
              </a:rPr>
              <a:t>AttributePanel</a:t>
            </a:r>
            <a:r>
              <a:rPr lang="zh-CN" altLang="en-US" sz="1200" dirty="0" smtClean="0">
                <a:latin typeface="微软雅黑" panose="020B0503020204020204" pitchFamily="34" charset="-122"/>
                <a:ea typeface="微软雅黑" panose="020B0503020204020204" pitchFamily="34" charset="-122"/>
              </a:rPr>
              <a:t>和</a:t>
            </a:r>
            <a:r>
              <a:rPr lang="en-US" altLang="zh-CN" sz="1200" dirty="0" smtClean="0">
                <a:latin typeface="微软雅黑" panose="020B0503020204020204" pitchFamily="34" charset="-122"/>
                <a:ea typeface="微软雅黑" panose="020B0503020204020204" pitchFamily="34" charset="-122"/>
              </a:rPr>
              <a:t>Table</a:t>
            </a:r>
            <a:r>
              <a:rPr lang="zh-CN" altLang="en-US" sz="1200" dirty="0" smtClean="0">
                <a:latin typeface="微软雅黑" panose="020B0503020204020204" pitchFamily="34" charset="-122"/>
                <a:ea typeface="微软雅黑" panose="020B0503020204020204" pitchFamily="34" charset="-122"/>
              </a:rPr>
              <a:t>的对应的</a:t>
            </a:r>
            <a:r>
              <a:rPr lang="en-US" altLang="zh-CN" sz="1200" dirty="0" smtClean="0">
                <a:latin typeface="微软雅黑" panose="020B0503020204020204" pitchFamily="34" charset="-122"/>
                <a:ea typeface="微软雅黑" panose="020B0503020204020204" pitchFamily="34" charset="-122"/>
              </a:rPr>
              <a:t>Builder</a:t>
            </a:r>
            <a:r>
              <a:rPr lang="zh-CN" altLang="en-US" sz="1200" dirty="0" smtClean="0">
                <a:latin typeface="微软雅黑" panose="020B0503020204020204" pitchFamily="34" charset="-122"/>
                <a:ea typeface="微软雅黑" panose="020B0503020204020204" pitchFamily="34" charset="-122"/>
              </a:rPr>
              <a:t>使用</a:t>
            </a:r>
            <a:r>
              <a:rPr lang="en-US" altLang="zh-CN" sz="1200" dirty="0" err="1" smtClean="0">
                <a:latin typeface="微软雅黑" panose="020B0503020204020204" pitchFamily="34" charset="-122"/>
                <a:ea typeface="微软雅黑" panose="020B0503020204020204" pitchFamily="34" charset="-122"/>
              </a:rPr>
              <a:t>jsp:include</a:t>
            </a:r>
            <a:r>
              <a:rPr lang="zh-CN" altLang="en-US" sz="1200" dirty="0" smtClean="0">
                <a:latin typeface="微软雅黑" panose="020B0503020204020204" pitchFamily="34" charset="-122"/>
                <a:ea typeface="微软雅黑" panose="020B0503020204020204" pitchFamily="34" charset="-122"/>
              </a:rPr>
              <a:t>标签引用到</a:t>
            </a:r>
            <a:r>
              <a:rPr lang="en-US" altLang="zh-CN" sz="1200" dirty="0" smtClean="0">
                <a:latin typeface="微软雅黑" panose="020B0503020204020204" pitchFamily="34" charset="-122"/>
                <a:ea typeface="微软雅黑" panose="020B0503020204020204" pitchFamily="34" charset="-122"/>
              </a:rPr>
              <a:t>JSP</a:t>
            </a:r>
            <a:r>
              <a:rPr lang="zh-CN" altLang="en-US" sz="1200" dirty="0" smtClean="0">
                <a:latin typeface="微软雅黑" panose="020B0503020204020204" pitchFamily="34" charset="-122"/>
                <a:ea typeface="微软雅黑" panose="020B0503020204020204" pitchFamily="34" charset="-122"/>
              </a:rPr>
              <a:t>页面</a:t>
            </a:r>
            <a:r>
              <a:rPr lang="en-US" altLang="zh-CN"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并传入所需的参数</a:t>
            </a:r>
            <a:endParaRPr lang="zh-CN" alt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9335875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219456" y="4077072"/>
            <a:ext cx="8699737" cy="2664296"/>
          </a:xfrm>
        </p:spPr>
        <p:txBody>
          <a:bodyPr/>
          <a:lstStyle/>
          <a:p>
            <a:r>
              <a:rPr lang="zh-CN" altLang="en-US" sz="1200" dirty="0" smtClean="0">
                <a:latin typeface="微软雅黑" panose="020B0503020204020204" pitchFamily="34" charset="-122"/>
                <a:ea typeface="微软雅黑" panose="020B0503020204020204" pitchFamily="34" charset="-122"/>
              </a:rPr>
              <a:t>可以配置文字说明，用于指导用户在此某类型的流程申请单中允许添加的业务对象的规则，支持多语言；</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相关对象的添加、移除、复制、粘贴、收集操作，后续页面详细介绍；</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允许用户预先选择业务对象，再打开创建页面，预先选择的对象（通过验证接口检验后符合要求的）会自动加入到相关对象列表，也可以根据配置进行关联对象的自动收集，收集到的对象也会一并加入到列表中；例如：初始选择了部件，配置了自动收集接口来收集关联的说明方文档，那么预先选择的部件的说明方文档也会自动加入列表；</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可以配置是否在表格下方出现</a:t>
            </a:r>
            <a:r>
              <a:rPr lang="en-US" altLang="zh-CN" sz="1200" dirty="0" smtClean="0">
                <a:latin typeface="微软雅黑" panose="020B0503020204020204" pitchFamily="34" charset="-122"/>
                <a:ea typeface="微软雅黑" panose="020B0503020204020204" pitchFamily="34" charset="-122"/>
              </a:rPr>
              <a:t>Auto Suggest Picker</a:t>
            </a:r>
            <a:r>
              <a:rPr lang="zh-CN" altLang="en-US" sz="1200" dirty="0" smtClean="0">
                <a:latin typeface="微软雅黑" panose="020B0503020204020204" pitchFamily="34" charset="-122"/>
                <a:ea typeface="微软雅黑" panose="020B0503020204020204" pitchFamily="34" charset="-122"/>
              </a:rPr>
              <a:t>，用于根据名称或编码快速添加业务对象（使用</a:t>
            </a:r>
            <a:r>
              <a:rPr lang="en-US" altLang="zh-CN" sz="1200" dirty="0" smtClean="0">
                <a:latin typeface="微软雅黑" panose="020B0503020204020204" pitchFamily="34" charset="-122"/>
                <a:ea typeface="微软雅黑" panose="020B0503020204020204" pitchFamily="34" charset="-122"/>
              </a:rPr>
              <a:t>Auto Suggest Picker</a:t>
            </a:r>
            <a:r>
              <a:rPr lang="zh-CN" altLang="en-US" sz="1200" dirty="0" smtClean="0">
                <a:latin typeface="微软雅黑" panose="020B0503020204020204" pitchFamily="34" charset="-122"/>
                <a:ea typeface="微软雅黑" panose="020B0503020204020204" pitchFamily="34" charset="-122"/>
              </a:rPr>
              <a:t>添加的对象在添加时不会调用验证逻辑接口，而是直接加入，也不会调用自动收集逻辑来收集与之关联的对象，见后续添加相关对象的说明）；</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允许为每种不同软类型的流程申请单配置不同的相关对象表格视图，用于显示客户特定的业务对象属性，不再需要客制化代码；</a:t>
            </a:r>
            <a:endParaRPr lang="en-US" altLang="zh-CN" sz="1200" dirty="0" smtClean="0">
              <a:latin typeface="微软雅黑" panose="020B0503020204020204" pitchFamily="34" charset="-122"/>
              <a:ea typeface="微软雅黑" panose="020B0503020204020204" pitchFamily="34" charset="-122"/>
            </a:endParaRPr>
          </a:p>
          <a:p>
            <a:endParaRPr lang="zh-CN" altLang="en-US" sz="120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t>流程申请</a:t>
            </a:r>
            <a:r>
              <a:rPr lang="zh-CN" altLang="en-US" dirty="0" smtClean="0"/>
              <a:t>单创建页面 </a:t>
            </a:r>
            <a:r>
              <a:rPr lang="en-US" altLang="zh-CN" dirty="0" smtClean="0"/>
              <a:t>– </a:t>
            </a:r>
            <a:r>
              <a:rPr lang="zh-CN" altLang="en-US" dirty="0" smtClean="0"/>
              <a:t>步骤：相关对象</a:t>
            </a:r>
            <a:endParaRPr lang="zh-CN" altLang="en-US" dirty="0"/>
          </a:p>
        </p:txBody>
      </p:sp>
      <p:sp>
        <p:nvSpPr>
          <p:cNvPr id="5" name="副标题 4"/>
          <p:cNvSpPr>
            <a:spLocks noGrp="1"/>
          </p:cNvSpPr>
          <p:nvPr>
            <p:ph type="subTitle" idx="15"/>
          </p:nvPr>
        </p:nvSpPr>
        <p:spPr/>
        <p:txBody>
          <a:bodyPr/>
          <a:lstStyle/>
          <a:p>
            <a:endParaRPr lang="zh-CN"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1" y="908720"/>
            <a:ext cx="5976665" cy="31208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317842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19456" y="1380744"/>
            <a:ext cx="8699737" cy="5288616"/>
          </a:xfrm>
        </p:spPr>
        <p:txBody>
          <a:bodyPr/>
          <a:lstStyle/>
          <a:p>
            <a:r>
              <a:rPr lang="zh-CN" altLang="en-US" sz="1200" dirty="0" smtClean="0">
                <a:latin typeface="微软雅黑" panose="020B0503020204020204" pitchFamily="34" charset="-122"/>
                <a:ea typeface="微软雅黑" panose="020B0503020204020204" pitchFamily="34" charset="-122"/>
              </a:rPr>
              <a:t>框架已提供</a:t>
            </a:r>
            <a:r>
              <a:rPr lang="en-US" altLang="zh-CN" sz="1200" dirty="0" smtClean="0">
                <a:latin typeface="微软雅黑" panose="020B0503020204020204" pitchFamily="34" charset="-122"/>
                <a:ea typeface="微软雅黑" panose="020B0503020204020204" pitchFamily="34" charset="-122"/>
              </a:rPr>
              <a:t>Template Class</a:t>
            </a:r>
          </a:p>
          <a:p>
            <a:pPr lvl="1"/>
            <a:r>
              <a:rPr lang="en-US" altLang="zh-CN" sz="1200" b="1" dirty="0" smtClean="0">
                <a:solidFill>
                  <a:srgbClr val="00B050"/>
                </a:solidFill>
                <a:latin typeface="微软雅黑" panose="020B0503020204020204" pitchFamily="34" charset="-122"/>
                <a:ea typeface="微软雅黑" panose="020B0503020204020204" pitchFamily="34" charset="-122"/>
              </a:rPr>
              <a:t>com.ptc.xworks.xmlobject.workflow.WorkflowTaskFormProcessorDelegate</a:t>
            </a:r>
          </a:p>
          <a:p>
            <a:pPr lvl="1"/>
            <a:endParaRPr lang="en-US" altLang="zh-CN" sz="1200" dirty="0" smtClean="0">
              <a:solidFill>
                <a:srgbClr val="00B050"/>
              </a:solidFill>
              <a:latin typeface="微软雅黑" panose="020B0503020204020204" pitchFamily="34" charset="-122"/>
              <a:ea typeface="微软雅黑" panose="020B0503020204020204" pitchFamily="34" charset="-122"/>
            </a:endParaRPr>
          </a:p>
          <a:p>
            <a:pPr lvl="1"/>
            <a:r>
              <a:rPr lang="zh-CN" altLang="en-US" sz="1200" dirty="0" smtClean="0">
                <a:latin typeface="微软雅黑" panose="020B0503020204020204" pitchFamily="34" charset="-122"/>
                <a:ea typeface="微软雅黑" panose="020B0503020204020204" pitchFamily="34" charset="-122"/>
              </a:rPr>
              <a:t>覆盖下面的方法</a:t>
            </a:r>
            <a:r>
              <a:rPr lang="en-US" altLang="zh-CN" sz="1200" dirty="0" smtClean="0">
                <a:latin typeface="微软雅黑" panose="020B0503020204020204" pitchFamily="34" charset="-122"/>
                <a:ea typeface="微软雅黑" panose="020B0503020204020204" pitchFamily="34" charset="-122"/>
              </a:rPr>
              <a:t>, </a:t>
            </a:r>
            <a:r>
              <a:rPr lang="zh-CN" altLang="en-US" sz="1200" dirty="0" smtClean="0">
                <a:latin typeface="微软雅黑" panose="020B0503020204020204" pitchFamily="34" charset="-122"/>
                <a:ea typeface="微软雅黑" panose="020B0503020204020204" pitchFamily="34" charset="-122"/>
              </a:rPr>
              <a:t>将从表单提交的属性复制到需要保存的</a:t>
            </a:r>
            <a:r>
              <a:rPr lang="en-US" altLang="zh-CN" sz="1200" dirty="0" smtClean="0">
                <a:latin typeface="微软雅黑" panose="020B0503020204020204" pitchFamily="34" charset="-122"/>
                <a:ea typeface="微软雅黑" panose="020B0503020204020204" pitchFamily="34" charset="-122"/>
              </a:rPr>
              <a:t>JavaBean</a:t>
            </a:r>
            <a:r>
              <a:rPr lang="zh-CN" altLang="en-US" sz="1200" dirty="0" smtClean="0">
                <a:latin typeface="微软雅黑" panose="020B0503020204020204" pitchFamily="34" charset="-122"/>
                <a:ea typeface="微软雅黑" panose="020B0503020204020204" pitchFamily="34" charset="-122"/>
              </a:rPr>
              <a:t>上</a:t>
            </a:r>
            <a:endParaRPr lang="en-US" altLang="zh-CN" sz="1200" dirty="0" smtClean="0">
              <a:latin typeface="微软雅黑" panose="020B0503020204020204" pitchFamily="34" charset="-122"/>
              <a:ea typeface="微软雅黑" panose="020B0503020204020204" pitchFamily="34" charset="-122"/>
            </a:endParaRPr>
          </a:p>
          <a:p>
            <a:pPr lvl="1"/>
            <a:r>
              <a:rPr lang="en-US" altLang="zh-CN" sz="1200" dirty="0">
                <a:solidFill>
                  <a:srgbClr val="00B050"/>
                </a:solidFill>
                <a:latin typeface="微软雅黑" panose="020B0503020204020204" pitchFamily="34" charset="-122"/>
                <a:ea typeface="微软雅黑" panose="020B0503020204020204" pitchFamily="34" charset="-122"/>
              </a:rPr>
              <a:t>public void </a:t>
            </a:r>
            <a:r>
              <a:rPr lang="en-US" altLang="zh-CN" sz="1200" dirty="0" err="1">
                <a:solidFill>
                  <a:srgbClr val="00B050"/>
                </a:solidFill>
                <a:latin typeface="微软雅黑" panose="020B0503020204020204" pitchFamily="34" charset="-122"/>
                <a:ea typeface="微软雅黑" panose="020B0503020204020204" pitchFamily="34" charset="-122"/>
              </a:rPr>
              <a:t>copyAttributes</a:t>
            </a:r>
            <a:r>
              <a:rPr lang="en-US" altLang="zh-CN" sz="1200" dirty="0">
                <a:solidFill>
                  <a:srgbClr val="00B050"/>
                </a:solidFill>
                <a:latin typeface="微软雅黑" panose="020B0503020204020204" pitchFamily="34" charset="-122"/>
                <a:ea typeface="微软雅黑" panose="020B0503020204020204" pitchFamily="34" charset="-122"/>
              </a:rPr>
              <a:t>(</a:t>
            </a:r>
            <a:r>
              <a:rPr lang="en-US" altLang="zh-CN" sz="1200" dirty="0" err="1">
                <a:solidFill>
                  <a:srgbClr val="00B050"/>
                </a:solidFill>
                <a:latin typeface="微软雅黑" panose="020B0503020204020204" pitchFamily="34" charset="-122"/>
                <a:ea typeface="微软雅黑" panose="020B0503020204020204" pitchFamily="34" charset="-122"/>
              </a:rPr>
              <a:t>NmCommandBean</a:t>
            </a:r>
            <a:r>
              <a:rPr lang="en-US" altLang="zh-CN" sz="1200" dirty="0">
                <a:solidFill>
                  <a:srgbClr val="00B050"/>
                </a:solidFill>
                <a:latin typeface="微软雅黑" panose="020B0503020204020204" pitchFamily="34" charset="-122"/>
                <a:ea typeface="微软雅黑" panose="020B0503020204020204" pitchFamily="34" charset="-122"/>
              </a:rPr>
              <a:t> </a:t>
            </a:r>
            <a:r>
              <a:rPr lang="en-US" altLang="zh-CN" sz="1200" dirty="0" err="1">
                <a:solidFill>
                  <a:srgbClr val="00B050"/>
                </a:solidFill>
                <a:latin typeface="微软雅黑" panose="020B0503020204020204" pitchFamily="34" charset="-122"/>
                <a:ea typeface="微软雅黑" panose="020B0503020204020204" pitchFamily="34" charset="-122"/>
              </a:rPr>
              <a:t>clientData</a:t>
            </a:r>
            <a:r>
              <a:rPr lang="en-US" altLang="zh-CN" sz="1200" dirty="0">
                <a:solidFill>
                  <a:srgbClr val="00B050"/>
                </a:solidFill>
                <a:latin typeface="微软雅黑" panose="020B0503020204020204" pitchFamily="34" charset="-122"/>
                <a:ea typeface="微软雅黑" panose="020B0503020204020204" pitchFamily="34" charset="-122"/>
              </a:rPr>
              <a:t>, List&lt;</a:t>
            </a:r>
            <a:r>
              <a:rPr lang="en-US" altLang="zh-CN" sz="1200" dirty="0" err="1">
                <a:solidFill>
                  <a:srgbClr val="00B050"/>
                </a:solidFill>
                <a:latin typeface="微软雅黑" panose="020B0503020204020204" pitchFamily="34" charset="-122"/>
                <a:ea typeface="微软雅黑" panose="020B0503020204020204" pitchFamily="34" charset="-122"/>
              </a:rPr>
              <a:t>ObjectBean</a:t>
            </a:r>
            <a:r>
              <a:rPr lang="en-US" altLang="zh-CN" sz="1200" dirty="0">
                <a:solidFill>
                  <a:srgbClr val="00B050"/>
                </a:solidFill>
                <a:latin typeface="微软雅黑" panose="020B0503020204020204" pitchFamily="34" charset="-122"/>
                <a:ea typeface="微软雅黑" panose="020B0503020204020204" pitchFamily="34" charset="-122"/>
              </a:rPr>
              <a:t>&gt; </a:t>
            </a:r>
            <a:r>
              <a:rPr lang="en-US" altLang="zh-CN" sz="1200" dirty="0" err="1">
                <a:solidFill>
                  <a:srgbClr val="00B050"/>
                </a:solidFill>
                <a:latin typeface="微软雅黑" panose="020B0503020204020204" pitchFamily="34" charset="-122"/>
                <a:ea typeface="微软雅黑" panose="020B0503020204020204" pitchFamily="34" charset="-122"/>
              </a:rPr>
              <a:t>objectBeans</a:t>
            </a:r>
            <a:r>
              <a:rPr lang="en-US" altLang="zh-CN" sz="1200" dirty="0">
                <a:solidFill>
                  <a:srgbClr val="00B050"/>
                </a:solidFill>
                <a:latin typeface="微软雅黑" panose="020B0503020204020204" pitchFamily="34" charset="-122"/>
                <a:ea typeface="微软雅黑" panose="020B0503020204020204" pitchFamily="34" charset="-122"/>
              </a:rPr>
              <a:t>, </a:t>
            </a:r>
            <a:r>
              <a:rPr lang="en-US" altLang="zh-CN" sz="1200" dirty="0" err="1">
                <a:solidFill>
                  <a:srgbClr val="00B050"/>
                </a:solidFill>
                <a:latin typeface="微软雅黑" panose="020B0503020204020204" pitchFamily="34" charset="-122"/>
                <a:ea typeface="微软雅黑" panose="020B0503020204020204" pitchFamily="34" charset="-122"/>
              </a:rPr>
              <a:t>XmlObject</a:t>
            </a:r>
            <a:r>
              <a:rPr lang="en-US" altLang="zh-CN" sz="1200" dirty="0">
                <a:solidFill>
                  <a:srgbClr val="00B050"/>
                </a:solidFill>
                <a:latin typeface="微软雅黑" panose="020B0503020204020204" pitchFamily="34" charset="-122"/>
                <a:ea typeface="微软雅黑" panose="020B0503020204020204" pitchFamily="34" charset="-122"/>
              </a:rPr>
              <a:t> </a:t>
            </a:r>
            <a:r>
              <a:rPr lang="en-US" altLang="zh-CN" sz="1200" dirty="0" err="1">
                <a:solidFill>
                  <a:srgbClr val="00B050"/>
                </a:solidFill>
                <a:latin typeface="微软雅黑" panose="020B0503020204020204" pitchFamily="34" charset="-122"/>
                <a:ea typeface="微软雅黑" panose="020B0503020204020204" pitchFamily="34" charset="-122"/>
              </a:rPr>
              <a:t>xmlObjectFromWeb</a:t>
            </a:r>
            <a:r>
              <a:rPr lang="en-US" altLang="zh-CN" sz="1200" dirty="0">
                <a:solidFill>
                  <a:srgbClr val="00B050"/>
                </a:solidFill>
                <a:latin typeface="微软雅黑" panose="020B0503020204020204" pitchFamily="34" charset="-122"/>
                <a:ea typeface="微软雅黑" panose="020B0503020204020204" pitchFamily="34" charset="-122"/>
              </a:rPr>
              <a:t>, </a:t>
            </a:r>
            <a:r>
              <a:rPr lang="en-US" altLang="zh-CN" sz="1200" dirty="0" err="1">
                <a:solidFill>
                  <a:srgbClr val="00B050"/>
                </a:solidFill>
                <a:latin typeface="微软雅黑" panose="020B0503020204020204" pitchFamily="34" charset="-122"/>
                <a:ea typeface="微软雅黑" panose="020B0503020204020204" pitchFamily="34" charset="-122"/>
              </a:rPr>
              <a:t>XmlObject</a:t>
            </a:r>
            <a:r>
              <a:rPr lang="en-US" altLang="zh-CN" sz="1200" dirty="0">
                <a:solidFill>
                  <a:srgbClr val="00B050"/>
                </a:solidFill>
                <a:latin typeface="微软雅黑" panose="020B0503020204020204" pitchFamily="34" charset="-122"/>
                <a:ea typeface="微软雅黑" panose="020B0503020204020204" pitchFamily="34" charset="-122"/>
              </a:rPr>
              <a:t> </a:t>
            </a:r>
            <a:r>
              <a:rPr lang="en-US" altLang="zh-CN" sz="1200" dirty="0" err="1">
                <a:solidFill>
                  <a:srgbClr val="00B050"/>
                </a:solidFill>
                <a:latin typeface="微软雅黑" panose="020B0503020204020204" pitchFamily="34" charset="-122"/>
                <a:ea typeface="微软雅黑" panose="020B0503020204020204" pitchFamily="34" charset="-122"/>
              </a:rPr>
              <a:t>xmlObjectToSave</a:t>
            </a:r>
            <a:r>
              <a:rPr lang="en-US" altLang="zh-CN" sz="1200" dirty="0">
                <a:solidFill>
                  <a:srgbClr val="00B050"/>
                </a:solidFill>
                <a:latin typeface="微软雅黑" panose="020B0503020204020204" pitchFamily="34" charset="-122"/>
                <a:ea typeface="微软雅黑" panose="020B0503020204020204" pitchFamily="34" charset="-122"/>
              </a:rPr>
              <a:t>) throws </a:t>
            </a:r>
            <a:r>
              <a:rPr lang="en-US" altLang="zh-CN" sz="1200" dirty="0" smtClean="0">
                <a:solidFill>
                  <a:srgbClr val="00B050"/>
                </a:solidFill>
                <a:latin typeface="微软雅黑" panose="020B0503020204020204" pitchFamily="34" charset="-122"/>
                <a:ea typeface="微软雅黑" panose="020B0503020204020204" pitchFamily="34" charset="-122"/>
              </a:rPr>
              <a:t>Exception</a:t>
            </a:r>
          </a:p>
          <a:p>
            <a:pPr lvl="1"/>
            <a:endParaRPr lang="en-US" altLang="zh-CN" sz="1200" dirty="0" smtClean="0">
              <a:solidFill>
                <a:srgbClr val="00B050"/>
              </a:solidFill>
              <a:latin typeface="微软雅黑" panose="020B0503020204020204" pitchFamily="34" charset="-122"/>
              <a:ea typeface="微软雅黑" panose="020B0503020204020204" pitchFamily="34" charset="-122"/>
            </a:endParaRPr>
          </a:p>
          <a:p>
            <a:pPr lvl="1"/>
            <a:r>
              <a:rPr lang="zh-CN" altLang="en-US" sz="1200" dirty="0" smtClean="0">
                <a:latin typeface="微软雅黑" panose="020B0503020204020204" pitchFamily="34" charset="-122"/>
                <a:ea typeface="微软雅黑" panose="020B0503020204020204" pitchFamily="34" charset="-122"/>
              </a:rPr>
              <a:t>覆盖下面的方法</a:t>
            </a:r>
            <a:r>
              <a:rPr lang="en-US" altLang="zh-CN"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将调用数据存储接口</a:t>
            </a:r>
            <a:r>
              <a:rPr lang="en-US" altLang="zh-CN"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将对象保存到数据库</a:t>
            </a:r>
            <a:endParaRPr lang="en-US" altLang="zh-CN" sz="1200" dirty="0" smtClean="0">
              <a:latin typeface="微软雅黑" panose="020B0503020204020204" pitchFamily="34" charset="-122"/>
              <a:ea typeface="微软雅黑" panose="020B0503020204020204" pitchFamily="34" charset="-122"/>
            </a:endParaRPr>
          </a:p>
          <a:p>
            <a:pPr lvl="1"/>
            <a:r>
              <a:rPr lang="en-US" altLang="zh-CN" sz="1200" dirty="0">
                <a:solidFill>
                  <a:srgbClr val="00B050"/>
                </a:solidFill>
                <a:latin typeface="微软雅黑" panose="020B0503020204020204" pitchFamily="34" charset="-122"/>
                <a:ea typeface="微软雅黑" panose="020B0503020204020204" pitchFamily="34" charset="-122"/>
              </a:rPr>
              <a:t>public </a:t>
            </a:r>
            <a:r>
              <a:rPr lang="en-US" altLang="zh-CN" sz="1200" dirty="0" err="1">
                <a:solidFill>
                  <a:srgbClr val="00B050"/>
                </a:solidFill>
                <a:latin typeface="微软雅黑" panose="020B0503020204020204" pitchFamily="34" charset="-122"/>
                <a:ea typeface="微软雅黑" panose="020B0503020204020204" pitchFamily="34" charset="-122"/>
              </a:rPr>
              <a:t>XmlObject</a:t>
            </a:r>
            <a:r>
              <a:rPr lang="en-US" altLang="zh-CN" sz="1200" dirty="0">
                <a:solidFill>
                  <a:srgbClr val="00B050"/>
                </a:solidFill>
                <a:latin typeface="微软雅黑" panose="020B0503020204020204" pitchFamily="34" charset="-122"/>
                <a:ea typeface="微软雅黑" panose="020B0503020204020204" pitchFamily="34" charset="-122"/>
              </a:rPr>
              <a:t> </a:t>
            </a:r>
            <a:r>
              <a:rPr lang="en-US" altLang="zh-CN" sz="1200" dirty="0" err="1">
                <a:solidFill>
                  <a:srgbClr val="00B050"/>
                </a:solidFill>
                <a:latin typeface="微软雅黑" panose="020B0503020204020204" pitchFamily="34" charset="-122"/>
                <a:ea typeface="微软雅黑" panose="020B0503020204020204" pitchFamily="34" charset="-122"/>
              </a:rPr>
              <a:t>storeXmlObject</a:t>
            </a:r>
            <a:r>
              <a:rPr lang="en-US" altLang="zh-CN" sz="1200" dirty="0">
                <a:solidFill>
                  <a:srgbClr val="00B050"/>
                </a:solidFill>
                <a:latin typeface="微软雅黑" panose="020B0503020204020204" pitchFamily="34" charset="-122"/>
                <a:ea typeface="微软雅黑" panose="020B0503020204020204" pitchFamily="34" charset="-122"/>
              </a:rPr>
              <a:t>(</a:t>
            </a:r>
            <a:r>
              <a:rPr lang="en-US" altLang="zh-CN" sz="1200" dirty="0" err="1">
                <a:solidFill>
                  <a:srgbClr val="00B050"/>
                </a:solidFill>
                <a:latin typeface="微软雅黑" panose="020B0503020204020204" pitchFamily="34" charset="-122"/>
                <a:ea typeface="微软雅黑" panose="020B0503020204020204" pitchFamily="34" charset="-122"/>
              </a:rPr>
              <a:t>NmCommandBean</a:t>
            </a:r>
            <a:r>
              <a:rPr lang="en-US" altLang="zh-CN" sz="1200" dirty="0">
                <a:solidFill>
                  <a:srgbClr val="00B050"/>
                </a:solidFill>
                <a:latin typeface="微软雅黑" panose="020B0503020204020204" pitchFamily="34" charset="-122"/>
                <a:ea typeface="微软雅黑" panose="020B0503020204020204" pitchFamily="34" charset="-122"/>
              </a:rPr>
              <a:t> </a:t>
            </a:r>
            <a:r>
              <a:rPr lang="en-US" altLang="zh-CN" sz="1200" dirty="0" err="1">
                <a:solidFill>
                  <a:srgbClr val="00B050"/>
                </a:solidFill>
                <a:latin typeface="微软雅黑" panose="020B0503020204020204" pitchFamily="34" charset="-122"/>
                <a:ea typeface="微软雅黑" panose="020B0503020204020204" pitchFamily="34" charset="-122"/>
              </a:rPr>
              <a:t>clientData</a:t>
            </a:r>
            <a:r>
              <a:rPr lang="en-US" altLang="zh-CN" sz="1200" dirty="0">
                <a:solidFill>
                  <a:srgbClr val="00B050"/>
                </a:solidFill>
                <a:latin typeface="微软雅黑" panose="020B0503020204020204" pitchFamily="34" charset="-122"/>
                <a:ea typeface="微软雅黑" panose="020B0503020204020204" pitchFamily="34" charset="-122"/>
              </a:rPr>
              <a:t>, List&lt;</a:t>
            </a:r>
            <a:r>
              <a:rPr lang="en-US" altLang="zh-CN" sz="1200" dirty="0" err="1">
                <a:solidFill>
                  <a:srgbClr val="00B050"/>
                </a:solidFill>
                <a:latin typeface="微软雅黑" panose="020B0503020204020204" pitchFamily="34" charset="-122"/>
                <a:ea typeface="微软雅黑" panose="020B0503020204020204" pitchFamily="34" charset="-122"/>
              </a:rPr>
              <a:t>ObjectBean</a:t>
            </a:r>
            <a:r>
              <a:rPr lang="en-US" altLang="zh-CN" sz="1200" dirty="0">
                <a:solidFill>
                  <a:srgbClr val="00B050"/>
                </a:solidFill>
                <a:latin typeface="微软雅黑" panose="020B0503020204020204" pitchFamily="34" charset="-122"/>
                <a:ea typeface="微软雅黑" panose="020B0503020204020204" pitchFamily="34" charset="-122"/>
              </a:rPr>
              <a:t>&gt; </a:t>
            </a:r>
            <a:r>
              <a:rPr lang="en-US" altLang="zh-CN" sz="1200" dirty="0" err="1">
                <a:solidFill>
                  <a:srgbClr val="00B050"/>
                </a:solidFill>
                <a:latin typeface="微软雅黑" panose="020B0503020204020204" pitchFamily="34" charset="-122"/>
                <a:ea typeface="微软雅黑" panose="020B0503020204020204" pitchFamily="34" charset="-122"/>
              </a:rPr>
              <a:t>objectBeans</a:t>
            </a:r>
            <a:r>
              <a:rPr lang="en-US" altLang="zh-CN" sz="1200" dirty="0">
                <a:solidFill>
                  <a:srgbClr val="00B050"/>
                </a:solidFill>
                <a:latin typeface="微软雅黑" panose="020B0503020204020204" pitchFamily="34" charset="-122"/>
                <a:ea typeface="微软雅黑" panose="020B0503020204020204" pitchFamily="34" charset="-122"/>
              </a:rPr>
              <a:t>, </a:t>
            </a:r>
            <a:r>
              <a:rPr lang="en-US" altLang="zh-CN" sz="1200" dirty="0" err="1">
                <a:solidFill>
                  <a:srgbClr val="00B050"/>
                </a:solidFill>
                <a:latin typeface="微软雅黑" panose="020B0503020204020204" pitchFamily="34" charset="-122"/>
                <a:ea typeface="微软雅黑" panose="020B0503020204020204" pitchFamily="34" charset="-122"/>
              </a:rPr>
              <a:t>XmlObject</a:t>
            </a:r>
            <a:r>
              <a:rPr lang="en-US" altLang="zh-CN" sz="1200" dirty="0">
                <a:solidFill>
                  <a:srgbClr val="00B050"/>
                </a:solidFill>
                <a:latin typeface="微软雅黑" panose="020B0503020204020204" pitchFamily="34" charset="-122"/>
                <a:ea typeface="微软雅黑" panose="020B0503020204020204" pitchFamily="34" charset="-122"/>
              </a:rPr>
              <a:t> </a:t>
            </a:r>
            <a:r>
              <a:rPr lang="en-US" altLang="zh-CN" sz="1200" dirty="0" err="1">
                <a:solidFill>
                  <a:srgbClr val="00B050"/>
                </a:solidFill>
                <a:latin typeface="微软雅黑" panose="020B0503020204020204" pitchFamily="34" charset="-122"/>
                <a:ea typeface="微软雅黑" panose="020B0503020204020204" pitchFamily="34" charset="-122"/>
              </a:rPr>
              <a:t>xmlObj</a:t>
            </a:r>
            <a:r>
              <a:rPr lang="en-US" altLang="zh-CN" sz="1200" dirty="0">
                <a:solidFill>
                  <a:srgbClr val="00B050"/>
                </a:solidFill>
                <a:latin typeface="微软雅黑" panose="020B0503020204020204" pitchFamily="34" charset="-122"/>
                <a:ea typeface="微软雅黑" panose="020B0503020204020204" pitchFamily="34" charset="-122"/>
              </a:rPr>
              <a:t>) throws </a:t>
            </a:r>
            <a:r>
              <a:rPr lang="en-US" altLang="zh-CN" sz="1200" dirty="0" smtClean="0">
                <a:solidFill>
                  <a:srgbClr val="00B050"/>
                </a:solidFill>
                <a:latin typeface="微软雅黑" panose="020B0503020204020204" pitchFamily="34" charset="-122"/>
                <a:ea typeface="微软雅黑" panose="020B0503020204020204" pitchFamily="34" charset="-122"/>
              </a:rPr>
              <a:t>Exception</a:t>
            </a:r>
          </a:p>
          <a:p>
            <a:pPr lvl="1"/>
            <a:endParaRPr lang="en-US" altLang="zh-CN" sz="1200" dirty="0" smtClean="0">
              <a:solidFill>
                <a:srgbClr val="00B050"/>
              </a:solidFill>
              <a:latin typeface="微软雅黑" panose="020B0503020204020204" pitchFamily="34" charset="-122"/>
              <a:ea typeface="微软雅黑" panose="020B0503020204020204" pitchFamily="34" charset="-122"/>
            </a:endParaRPr>
          </a:p>
          <a:p>
            <a:pPr lvl="1"/>
            <a:r>
              <a:rPr lang="zh-CN" altLang="en-US" sz="1200" dirty="0" smtClean="0">
                <a:latin typeface="微软雅黑" panose="020B0503020204020204" pitchFamily="34" charset="-122"/>
                <a:ea typeface="微软雅黑" panose="020B0503020204020204" pitchFamily="34" charset="-122"/>
              </a:rPr>
              <a:t>覆盖下面的方法</a:t>
            </a:r>
            <a:r>
              <a:rPr lang="en-US" altLang="zh-CN" sz="1200" dirty="0" smtClean="0">
                <a:latin typeface="微软雅黑" panose="020B0503020204020204" pitchFamily="34" charset="-122"/>
                <a:ea typeface="微软雅黑" panose="020B0503020204020204" pitchFamily="34" charset="-122"/>
              </a:rPr>
              <a:t>, </a:t>
            </a:r>
            <a:r>
              <a:rPr lang="zh-CN" altLang="en-US" sz="1200" dirty="0" smtClean="0">
                <a:latin typeface="微软雅黑" panose="020B0503020204020204" pitchFamily="34" charset="-122"/>
                <a:ea typeface="微软雅黑" panose="020B0503020204020204" pitchFamily="34" charset="-122"/>
              </a:rPr>
              <a:t>实现用户点击</a:t>
            </a:r>
            <a:r>
              <a:rPr lang="en-US" altLang="zh-CN" sz="1200" dirty="0" smtClean="0">
                <a:latin typeface="微软雅黑" panose="020B0503020204020204" pitchFamily="34" charset="-122"/>
                <a:ea typeface="微软雅黑" panose="020B0503020204020204" pitchFamily="34" charset="-122"/>
              </a:rPr>
              <a:t>Save</a:t>
            </a:r>
            <a:r>
              <a:rPr lang="zh-CN" altLang="en-US" sz="1200" dirty="0" smtClean="0">
                <a:latin typeface="微软雅黑" panose="020B0503020204020204" pitchFamily="34" charset="-122"/>
                <a:ea typeface="微软雅黑" panose="020B0503020204020204" pitchFamily="34" charset="-122"/>
              </a:rPr>
              <a:t>时的服务器端验证</a:t>
            </a:r>
            <a:endParaRPr lang="en-US" altLang="zh-CN" sz="1200" dirty="0" smtClean="0">
              <a:latin typeface="微软雅黑" panose="020B0503020204020204" pitchFamily="34" charset="-122"/>
              <a:ea typeface="微软雅黑" panose="020B0503020204020204" pitchFamily="34" charset="-122"/>
            </a:endParaRPr>
          </a:p>
          <a:p>
            <a:pPr lvl="1"/>
            <a:r>
              <a:rPr lang="en-US" altLang="zh-CN" sz="1200" dirty="0">
                <a:solidFill>
                  <a:srgbClr val="00B050"/>
                </a:solidFill>
                <a:latin typeface="微软雅黑" panose="020B0503020204020204" pitchFamily="34" charset="-122"/>
                <a:ea typeface="微软雅黑" panose="020B0503020204020204" pitchFamily="34" charset="-122"/>
              </a:rPr>
              <a:t>public </a:t>
            </a:r>
            <a:r>
              <a:rPr lang="en-US" altLang="zh-CN" sz="1200" dirty="0" err="1">
                <a:solidFill>
                  <a:srgbClr val="00B050"/>
                </a:solidFill>
                <a:latin typeface="微软雅黑" panose="020B0503020204020204" pitchFamily="34" charset="-122"/>
                <a:ea typeface="微软雅黑" panose="020B0503020204020204" pitchFamily="34" charset="-122"/>
              </a:rPr>
              <a:t>FormResult</a:t>
            </a:r>
            <a:r>
              <a:rPr lang="en-US" altLang="zh-CN" sz="1200" dirty="0">
                <a:solidFill>
                  <a:srgbClr val="00B050"/>
                </a:solidFill>
                <a:latin typeface="微软雅黑" panose="020B0503020204020204" pitchFamily="34" charset="-122"/>
                <a:ea typeface="微软雅黑" panose="020B0503020204020204" pitchFamily="34" charset="-122"/>
              </a:rPr>
              <a:t> </a:t>
            </a:r>
            <a:r>
              <a:rPr lang="en-US" altLang="zh-CN" sz="1200" dirty="0" err="1">
                <a:solidFill>
                  <a:srgbClr val="00B050"/>
                </a:solidFill>
                <a:latin typeface="微软雅黑" panose="020B0503020204020204" pitchFamily="34" charset="-122"/>
                <a:ea typeface="微软雅黑" panose="020B0503020204020204" pitchFamily="34" charset="-122"/>
              </a:rPr>
              <a:t>validateFormWhenSave</a:t>
            </a:r>
            <a:r>
              <a:rPr lang="en-US" altLang="zh-CN" sz="1200" dirty="0">
                <a:solidFill>
                  <a:srgbClr val="00B050"/>
                </a:solidFill>
                <a:latin typeface="微软雅黑" panose="020B0503020204020204" pitchFamily="34" charset="-122"/>
                <a:ea typeface="微软雅黑" panose="020B0503020204020204" pitchFamily="34" charset="-122"/>
              </a:rPr>
              <a:t>(</a:t>
            </a:r>
            <a:r>
              <a:rPr lang="en-US" altLang="zh-CN" sz="1200" dirty="0" err="1">
                <a:solidFill>
                  <a:srgbClr val="00B050"/>
                </a:solidFill>
                <a:latin typeface="微软雅黑" panose="020B0503020204020204" pitchFamily="34" charset="-122"/>
                <a:ea typeface="微软雅黑" panose="020B0503020204020204" pitchFamily="34" charset="-122"/>
              </a:rPr>
              <a:t>NmCommandBean</a:t>
            </a:r>
            <a:r>
              <a:rPr lang="en-US" altLang="zh-CN" sz="1200" dirty="0">
                <a:solidFill>
                  <a:srgbClr val="00B050"/>
                </a:solidFill>
                <a:latin typeface="微软雅黑" panose="020B0503020204020204" pitchFamily="34" charset="-122"/>
                <a:ea typeface="微软雅黑" panose="020B0503020204020204" pitchFamily="34" charset="-122"/>
              </a:rPr>
              <a:t> </a:t>
            </a:r>
            <a:r>
              <a:rPr lang="en-US" altLang="zh-CN" sz="1200" dirty="0" err="1">
                <a:solidFill>
                  <a:srgbClr val="00B050"/>
                </a:solidFill>
                <a:latin typeface="微软雅黑" panose="020B0503020204020204" pitchFamily="34" charset="-122"/>
                <a:ea typeface="微软雅黑" panose="020B0503020204020204" pitchFamily="34" charset="-122"/>
              </a:rPr>
              <a:t>clientData</a:t>
            </a:r>
            <a:r>
              <a:rPr lang="en-US" altLang="zh-CN" sz="1200" dirty="0">
                <a:solidFill>
                  <a:srgbClr val="00B050"/>
                </a:solidFill>
                <a:latin typeface="微软雅黑" panose="020B0503020204020204" pitchFamily="34" charset="-122"/>
                <a:ea typeface="微软雅黑" panose="020B0503020204020204" pitchFamily="34" charset="-122"/>
              </a:rPr>
              <a:t>, List&lt;</a:t>
            </a:r>
            <a:r>
              <a:rPr lang="en-US" altLang="zh-CN" sz="1200" dirty="0" err="1">
                <a:solidFill>
                  <a:srgbClr val="00B050"/>
                </a:solidFill>
                <a:latin typeface="微软雅黑" panose="020B0503020204020204" pitchFamily="34" charset="-122"/>
                <a:ea typeface="微软雅黑" panose="020B0503020204020204" pitchFamily="34" charset="-122"/>
              </a:rPr>
              <a:t>ObjectBean</a:t>
            </a:r>
            <a:r>
              <a:rPr lang="en-US" altLang="zh-CN" sz="1200" dirty="0">
                <a:solidFill>
                  <a:srgbClr val="00B050"/>
                </a:solidFill>
                <a:latin typeface="微软雅黑" panose="020B0503020204020204" pitchFamily="34" charset="-122"/>
                <a:ea typeface="微软雅黑" panose="020B0503020204020204" pitchFamily="34" charset="-122"/>
              </a:rPr>
              <a:t>&gt; </a:t>
            </a:r>
            <a:r>
              <a:rPr lang="en-US" altLang="zh-CN" sz="1200" dirty="0" err="1">
                <a:solidFill>
                  <a:srgbClr val="00B050"/>
                </a:solidFill>
                <a:latin typeface="微软雅黑" panose="020B0503020204020204" pitchFamily="34" charset="-122"/>
                <a:ea typeface="微软雅黑" panose="020B0503020204020204" pitchFamily="34" charset="-122"/>
              </a:rPr>
              <a:t>objectBeans</a:t>
            </a:r>
            <a:r>
              <a:rPr lang="en-US" altLang="zh-CN" sz="1200" dirty="0">
                <a:solidFill>
                  <a:srgbClr val="00B050"/>
                </a:solidFill>
                <a:latin typeface="微软雅黑" panose="020B0503020204020204" pitchFamily="34" charset="-122"/>
                <a:ea typeface="微软雅黑" panose="020B0503020204020204" pitchFamily="34" charset="-122"/>
              </a:rPr>
              <a:t>, List&lt;</a:t>
            </a:r>
            <a:r>
              <a:rPr lang="en-US" altLang="zh-CN" sz="1200" dirty="0" err="1">
                <a:solidFill>
                  <a:srgbClr val="00B050"/>
                </a:solidFill>
                <a:latin typeface="微软雅黑" panose="020B0503020204020204" pitchFamily="34" charset="-122"/>
                <a:ea typeface="微软雅黑" panose="020B0503020204020204" pitchFamily="34" charset="-122"/>
              </a:rPr>
              <a:t>XmlObject</a:t>
            </a:r>
            <a:r>
              <a:rPr lang="en-US" altLang="zh-CN" sz="1200" dirty="0">
                <a:solidFill>
                  <a:srgbClr val="00B050"/>
                </a:solidFill>
                <a:latin typeface="微软雅黑" panose="020B0503020204020204" pitchFamily="34" charset="-122"/>
                <a:ea typeface="微软雅黑" panose="020B0503020204020204" pitchFamily="34" charset="-122"/>
              </a:rPr>
              <a:t>&gt; </a:t>
            </a:r>
            <a:r>
              <a:rPr lang="en-US" altLang="zh-CN" sz="1200" dirty="0" err="1">
                <a:solidFill>
                  <a:srgbClr val="00B050"/>
                </a:solidFill>
                <a:latin typeface="微软雅黑" panose="020B0503020204020204" pitchFamily="34" charset="-122"/>
                <a:ea typeface="微软雅黑" panose="020B0503020204020204" pitchFamily="34" charset="-122"/>
              </a:rPr>
              <a:t>xmlObjectList</a:t>
            </a:r>
            <a:r>
              <a:rPr lang="en-US" altLang="zh-CN" sz="1200" dirty="0">
                <a:solidFill>
                  <a:srgbClr val="00B050"/>
                </a:solidFill>
                <a:latin typeface="微软雅黑" panose="020B0503020204020204" pitchFamily="34" charset="-122"/>
                <a:ea typeface="微软雅黑" panose="020B0503020204020204" pitchFamily="34" charset="-122"/>
              </a:rPr>
              <a:t>) throws </a:t>
            </a:r>
            <a:r>
              <a:rPr lang="en-US" altLang="zh-CN" sz="1200" dirty="0" err="1" smtClean="0">
                <a:solidFill>
                  <a:srgbClr val="00B050"/>
                </a:solidFill>
                <a:latin typeface="微软雅黑" panose="020B0503020204020204" pitchFamily="34" charset="-122"/>
                <a:ea typeface="微软雅黑" panose="020B0503020204020204" pitchFamily="34" charset="-122"/>
              </a:rPr>
              <a:t>WTException</a:t>
            </a:r>
            <a:endParaRPr lang="en-US" altLang="zh-CN" sz="1200" dirty="0" smtClean="0">
              <a:solidFill>
                <a:srgbClr val="00B050"/>
              </a:solidFill>
              <a:latin typeface="微软雅黑" panose="020B0503020204020204" pitchFamily="34" charset="-122"/>
              <a:ea typeface="微软雅黑" panose="020B0503020204020204" pitchFamily="34" charset="-122"/>
            </a:endParaRPr>
          </a:p>
          <a:p>
            <a:pPr lvl="1"/>
            <a:endParaRPr lang="en-US" altLang="zh-CN" sz="1200" dirty="0" smtClean="0">
              <a:solidFill>
                <a:srgbClr val="00B050"/>
              </a:solidFill>
              <a:latin typeface="微软雅黑" panose="020B0503020204020204" pitchFamily="34" charset="-122"/>
              <a:ea typeface="微软雅黑" panose="020B0503020204020204" pitchFamily="34" charset="-122"/>
            </a:endParaRPr>
          </a:p>
          <a:p>
            <a:pPr lvl="1"/>
            <a:r>
              <a:rPr lang="zh-CN" altLang="en-US" sz="1200" dirty="0" smtClean="0">
                <a:latin typeface="微软雅黑" panose="020B0503020204020204" pitchFamily="34" charset="-122"/>
                <a:ea typeface="微软雅黑" panose="020B0503020204020204" pitchFamily="34" charset="-122"/>
              </a:rPr>
              <a:t>覆盖下面的方法</a:t>
            </a:r>
            <a:r>
              <a:rPr lang="en-US" altLang="zh-CN"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实现用户点击</a:t>
            </a:r>
            <a:r>
              <a:rPr lang="en-US" altLang="zh-CN" sz="1200" dirty="0" smtClean="0">
                <a:latin typeface="微软雅黑" panose="020B0503020204020204" pitchFamily="34" charset="-122"/>
                <a:ea typeface="微软雅黑" panose="020B0503020204020204" pitchFamily="34" charset="-122"/>
              </a:rPr>
              <a:t>Complete</a:t>
            </a:r>
            <a:r>
              <a:rPr lang="zh-CN" altLang="en-US" sz="1200" dirty="0">
                <a:latin typeface="微软雅黑" panose="020B0503020204020204" pitchFamily="34" charset="-122"/>
                <a:ea typeface="微软雅黑" panose="020B0503020204020204" pitchFamily="34" charset="-122"/>
              </a:rPr>
              <a:t>时</a:t>
            </a:r>
            <a:r>
              <a:rPr lang="zh-CN" altLang="en-US" sz="1200" dirty="0" smtClean="0">
                <a:latin typeface="微软雅黑" panose="020B0503020204020204" pitchFamily="34" charset="-122"/>
                <a:ea typeface="微软雅黑" panose="020B0503020204020204" pitchFamily="34" charset="-122"/>
              </a:rPr>
              <a:t>的服务器端验证</a:t>
            </a:r>
            <a:endParaRPr lang="en-US" altLang="zh-CN" sz="1200" dirty="0" smtClean="0">
              <a:latin typeface="微软雅黑" panose="020B0503020204020204" pitchFamily="34" charset="-122"/>
              <a:ea typeface="微软雅黑" panose="020B0503020204020204" pitchFamily="34" charset="-122"/>
            </a:endParaRPr>
          </a:p>
          <a:p>
            <a:pPr lvl="1"/>
            <a:r>
              <a:rPr lang="en-US" altLang="zh-CN" sz="1200" dirty="0">
                <a:solidFill>
                  <a:srgbClr val="00B050"/>
                </a:solidFill>
                <a:latin typeface="微软雅黑" panose="020B0503020204020204" pitchFamily="34" charset="-122"/>
                <a:ea typeface="微软雅黑" panose="020B0503020204020204" pitchFamily="34" charset="-122"/>
              </a:rPr>
              <a:t>public </a:t>
            </a:r>
            <a:r>
              <a:rPr lang="en-US" altLang="zh-CN" sz="1200" dirty="0" err="1">
                <a:solidFill>
                  <a:srgbClr val="00B050"/>
                </a:solidFill>
                <a:latin typeface="微软雅黑" panose="020B0503020204020204" pitchFamily="34" charset="-122"/>
                <a:ea typeface="微软雅黑" panose="020B0503020204020204" pitchFamily="34" charset="-122"/>
              </a:rPr>
              <a:t>FormResult</a:t>
            </a:r>
            <a:r>
              <a:rPr lang="en-US" altLang="zh-CN" sz="1200" dirty="0">
                <a:solidFill>
                  <a:srgbClr val="00B050"/>
                </a:solidFill>
                <a:latin typeface="微软雅黑" panose="020B0503020204020204" pitchFamily="34" charset="-122"/>
                <a:ea typeface="微软雅黑" panose="020B0503020204020204" pitchFamily="34" charset="-122"/>
              </a:rPr>
              <a:t> </a:t>
            </a:r>
            <a:r>
              <a:rPr lang="en-US" altLang="zh-CN" sz="1200" dirty="0" err="1">
                <a:solidFill>
                  <a:srgbClr val="00B050"/>
                </a:solidFill>
                <a:latin typeface="微软雅黑" panose="020B0503020204020204" pitchFamily="34" charset="-122"/>
                <a:ea typeface="微软雅黑" panose="020B0503020204020204" pitchFamily="34" charset="-122"/>
              </a:rPr>
              <a:t>validateFormWhenComplete</a:t>
            </a:r>
            <a:r>
              <a:rPr lang="en-US" altLang="zh-CN" sz="1200" dirty="0">
                <a:solidFill>
                  <a:srgbClr val="00B050"/>
                </a:solidFill>
                <a:latin typeface="微软雅黑" panose="020B0503020204020204" pitchFamily="34" charset="-122"/>
                <a:ea typeface="微软雅黑" panose="020B0503020204020204" pitchFamily="34" charset="-122"/>
              </a:rPr>
              <a:t>(</a:t>
            </a:r>
            <a:r>
              <a:rPr lang="en-US" altLang="zh-CN" sz="1200" dirty="0" err="1">
                <a:solidFill>
                  <a:srgbClr val="00B050"/>
                </a:solidFill>
                <a:latin typeface="微软雅黑" panose="020B0503020204020204" pitchFamily="34" charset="-122"/>
                <a:ea typeface="微软雅黑" panose="020B0503020204020204" pitchFamily="34" charset="-122"/>
              </a:rPr>
              <a:t>NmCommandBean</a:t>
            </a:r>
            <a:r>
              <a:rPr lang="en-US" altLang="zh-CN" sz="1200" dirty="0">
                <a:solidFill>
                  <a:srgbClr val="00B050"/>
                </a:solidFill>
                <a:latin typeface="微软雅黑" panose="020B0503020204020204" pitchFamily="34" charset="-122"/>
                <a:ea typeface="微软雅黑" panose="020B0503020204020204" pitchFamily="34" charset="-122"/>
              </a:rPr>
              <a:t> </a:t>
            </a:r>
            <a:r>
              <a:rPr lang="en-US" altLang="zh-CN" sz="1200" dirty="0" err="1">
                <a:solidFill>
                  <a:srgbClr val="00B050"/>
                </a:solidFill>
                <a:latin typeface="微软雅黑" panose="020B0503020204020204" pitchFamily="34" charset="-122"/>
                <a:ea typeface="微软雅黑" panose="020B0503020204020204" pitchFamily="34" charset="-122"/>
              </a:rPr>
              <a:t>clientData</a:t>
            </a:r>
            <a:r>
              <a:rPr lang="en-US" altLang="zh-CN" sz="1200" dirty="0">
                <a:solidFill>
                  <a:srgbClr val="00B050"/>
                </a:solidFill>
                <a:latin typeface="微软雅黑" panose="020B0503020204020204" pitchFamily="34" charset="-122"/>
                <a:ea typeface="微软雅黑" panose="020B0503020204020204" pitchFamily="34" charset="-122"/>
              </a:rPr>
              <a:t>, List&lt;</a:t>
            </a:r>
            <a:r>
              <a:rPr lang="en-US" altLang="zh-CN" sz="1200" dirty="0" err="1">
                <a:solidFill>
                  <a:srgbClr val="00B050"/>
                </a:solidFill>
                <a:latin typeface="微软雅黑" panose="020B0503020204020204" pitchFamily="34" charset="-122"/>
                <a:ea typeface="微软雅黑" panose="020B0503020204020204" pitchFamily="34" charset="-122"/>
              </a:rPr>
              <a:t>ObjectBean</a:t>
            </a:r>
            <a:r>
              <a:rPr lang="en-US" altLang="zh-CN" sz="1200" dirty="0">
                <a:solidFill>
                  <a:srgbClr val="00B050"/>
                </a:solidFill>
                <a:latin typeface="微软雅黑" panose="020B0503020204020204" pitchFamily="34" charset="-122"/>
                <a:ea typeface="微软雅黑" panose="020B0503020204020204" pitchFamily="34" charset="-122"/>
              </a:rPr>
              <a:t>&gt; </a:t>
            </a:r>
            <a:r>
              <a:rPr lang="en-US" altLang="zh-CN" sz="1200" dirty="0" err="1">
                <a:solidFill>
                  <a:srgbClr val="00B050"/>
                </a:solidFill>
                <a:latin typeface="微软雅黑" panose="020B0503020204020204" pitchFamily="34" charset="-122"/>
                <a:ea typeface="微软雅黑" panose="020B0503020204020204" pitchFamily="34" charset="-122"/>
              </a:rPr>
              <a:t>objectBeans</a:t>
            </a:r>
            <a:r>
              <a:rPr lang="en-US" altLang="zh-CN" sz="1200" dirty="0">
                <a:solidFill>
                  <a:srgbClr val="00B050"/>
                </a:solidFill>
                <a:latin typeface="微软雅黑" panose="020B0503020204020204" pitchFamily="34" charset="-122"/>
                <a:ea typeface="微软雅黑" panose="020B0503020204020204" pitchFamily="34" charset="-122"/>
              </a:rPr>
              <a:t>, List&lt;</a:t>
            </a:r>
            <a:r>
              <a:rPr lang="en-US" altLang="zh-CN" sz="1200" dirty="0" err="1">
                <a:solidFill>
                  <a:srgbClr val="00B050"/>
                </a:solidFill>
                <a:latin typeface="微软雅黑" panose="020B0503020204020204" pitchFamily="34" charset="-122"/>
                <a:ea typeface="微软雅黑" panose="020B0503020204020204" pitchFamily="34" charset="-122"/>
              </a:rPr>
              <a:t>XmlObject</a:t>
            </a:r>
            <a:r>
              <a:rPr lang="en-US" altLang="zh-CN" sz="1200" dirty="0">
                <a:solidFill>
                  <a:srgbClr val="00B050"/>
                </a:solidFill>
                <a:latin typeface="微软雅黑" panose="020B0503020204020204" pitchFamily="34" charset="-122"/>
                <a:ea typeface="微软雅黑" panose="020B0503020204020204" pitchFamily="34" charset="-122"/>
              </a:rPr>
              <a:t>&gt; </a:t>
            </a:r>
            <a:r>
              <a:rPr lang="en-US" altLang="zh-CN" sz="1200" dirty="0" err="1">
                <a:solidFill>
                  <a:srgbClr val="00B050"/>
                </a:solidFill>
                <a:latin typeface="微软雅黑" panose="020B0503020204020204" pitchFamily="34" charset="-122"/>
                <a:ea typeface="微软雅黑" panose="020B0503020204020204" pitchFamily="34" charset="-122"/>
              </a:rPr>
              <a:t>xmlObjectList</a:t>
            </a:r>
            <a:r>
              <a:rPr lang="en-US" altLang="zh-CN" sz="1200" dirty="0">
                <a:solidFill>
                  <a:srgbClr val="00B050"/>
                </a:solidFill>
                <a:latin typeface="微软雅黑" panose="020B0503020204020204" pitchFamily="34" charset="-122"/>
                <a:ea typeface="微软雅黑" panose="020B0503020204020204" pitchFamily="34" charset="-122"/>
              </a:rPr>
              <a:t>) throws </a:t>
            </a:r>
            <a:r>
              <a:rPr lang="en-US" altLang="zh-CN" sz="1200" dirty="0" err="1" smtClean="0">
                <a:solidFill>
                  <a:srgbClr val="00B050"/>
                </a:solidFill>
                <a:latin typeface="微软雅黑" panose="020B0503020204020204" pitchFamily="34" charset="-122"/>
                <a:ea typeface="微软雅黑" panose="020B0503020204020204" pitchFamily="34" charset="-122"/>
              </a:rPr>
              <a:t>WTException</a:t>
            </a:r>
            <a:endParaRPr lang="en-US" altLang="zh-CN" sz="1200" dirty="0" smtClean="0">
              <a:solidFill>
                <a:srgbClr val="00B050"/>
              </a:solidFill>
              <a:latin typeface="微软雅黑" panose="020B0503020204020204" pitchFamily="34" charset="-122"/>
              <a:ea typeface="微软雅黑" panose="020B0503020204020204" pitchFamily="34" charset="-122"/>
            </a:endParaRPr>
          </a:p>
          <a:p>
            <a:pPr lvl="1"/>
            <a:endParaRPr lang="en-US" altLang="zh-CN" sz="1200" dirty="0" smtClean="0">
              <a:solidFill>
                <a:srgbClr val="00B050"/>
              </a:solidFill>
              <a:latin typeface="微软雅黑" panose="020B0503020204020204" pitchFamily="34" charset="-122"/>
              <a:ea typeface="微软雅黑" panose="020B0503020204020204" pitchFamily="34" charset="-122"/>
            </a:endParaRPr>
          </a:p>
          <a:p>
            <a:pPr lvl="1"/>
            <a:r>
              <a:rPr lang="zh-CN" altLang="en-US" sz="1200" dirty="0" smtClean="0">
                <a:latin typeface="微软雅黑" panose="020B0503020204020204" pitchFamily="34" charset="-122"/>
                <a:ea typeface="微软雅黑" panose="020B0503020204020204" pitchFamily="34" charset="-122"/>
              </a:rPr>
              <a:t>覆盖下面两个方法</a:t>
            </a:r>
            <a:r>
              <a:rPr lang="en-US" altLang="zh-CN"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决定保存框架的表单</a:t>
            </a:r>
            <a:r>
              <a:rPr lang="en-US" altLang="zh-CN" sz="1200" dirty="0" smtClean="0">
                <a:latin typeface="微软雅黑" panose="020B0503020204020204" pitchFamily="34" charset="-122"/>
                <a:ea typeface="微软雅黑" panose="020B0503020204020204" pitchFamily="34" charset="-122"/>
              </a:rPr>
              <a:t>JavaBean</a:t>
            </a:r>
            <a:r>
              <a:rPr lang="zh-CN" altLang="en-US" sz="1200" dirty="0" smtClean="0">
                <a:latin typeface="微软雅黑" panose="020B0503020204020204" pitchFamily="34" charset="-122"/>
                <a:ea typeface="微软雅黑" panose="020B0503020204020204" pitchFamily="34" charset="-122"/>
              </a:rPr>
              <a:t>与</a:t>
            </a:r>
            <a:r>
              <a:rPr lang="en-US" altLang="zh-CN" sz="1200" dirty="0" smtClean="0">
                <a:latin typeface="微软雅黑" panose="020B0503020204020204" pitchFamily="34" charset="-122"/>
                <a:ea typeface="微软雅黑" panose="020B0503020204020204" pitchFamily="34" charset="-122"/>
              </a:rPr>
              <a:t>OOTB</a:t>
            </a:r>
            <a:r>
              <a:rPr lang="zh-CN" altLang="en-US" sz="1200" dirty="0" smtClean="0">
                <a:latin typeface="微软雅黑" panose="020B0503020204020204" pitchFamily="34" charset="-122"/>
                <a:ea typeface="微软雅黑" panose="020B0503020204020204" pitchFamily="34" charset="-122"/>
              </a:rPr>
              <a:t>流程表单是否在同一个数据库事务中处理</a:t>
            </a:r>
            <a:r>
              <a:rPr lang="en-US" altLang="zh-CN"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默认为在同一事务中处理</a:t>
            </a:r>
            <a:r>
              <a:rPr lang="en-US" altLang="zh-CN" sz="1200" dirty="0" smtClean="0">
                <a:latin typeface="微软雅黑" panose="020B0503020204020204" pitchFamily="34" charset="-122"/>
                <a:ea typeface="微软雅黑" panose="020B0503020204020204" pitchFamily="34" charset="-122"/>
              </a:rPr>
              <a:t>):</a:t>
            </a:r>
          </a:p>
          <a:p>
            <a:pPr lvl="2"/>
            <a:r>
              <a:rPr lang="en-US" altLang="zh-CN" sz="1200" dirty="0">
                <a:solidFill>
                  <a:srgbClr val="00B050"/>
                </a:solidFill>
                <a:latin typeface="微软雅黑" panose="020B0503020204020204" pitchFamily="34" charset="-122"/>
                <a:ea typeface="微软雅黑" panose="020B0503020204020204" pitchFamily="34" charset="-122"/>
              </a:rPr>
              <a:t>public </a:t>
            </a:r>
            <a:r>
              <a:rPr lang="en-US" altLang="zh-CN" sz="1200" dirty="0" err="1">
                <a:solidFill>
                  <a:srgbClr val="00B050"/>
                </a:solidFill>
                <a:latin typeface="微软雅黑" panose="020B0503020204020204" pitchFamily="34" charset="-122"/>
                <a:ea typeface="微软雅黑" panose="020B0503020204020204" pitchFamily="34" charset="-122"/>
              </a:rPr>
              <a:t>boolean</a:t>
            </a:r>
            <a:r>
              <a:rPr lang="en-US" altLang="zh-CN" sz="1200" dirty="0">
                <a:solidFill>
                  <a:srgbClr val="00B050"/>
                </a:solidFill>
                <a:latin typeface="微软雅黑" panose="020B0503020204020204" pitchFamily="34" charset="-122"/>
                <a:ea typeface="微软雅黑" panose="020B0503020204020204" pitchFamily="34" charset="-122"/>
              </a:rPr>
              <a:t> </a:t>
            </a:r>
            <a:r>
              <a:rPr lang="en-US" altLang="zh-CN" sz="1200" dirty="0" err="1">
                <a:solidFill>
                  <a:srgbClr val="00B050"/>
                </a:solidFill>
                <a:latin typeface="微软雅黑" panose="020B0503020204020204" pitchFamily="34" charset="-122"/>
                <a:ea typeface="微软雅黑" panose="020B0503020204020204" pitchFamily="34" charset="-122"/>
              </a:rPr>
              <a:t>doSaveInSameTransaction</a:t>
            </a:r>
            <a:r>
              <a:rPr lang="en-US" altLang="zh-CN" sz="1200" dirty="0">
                <a:solidFill>
                  <a:srgbClr val="00B050"/>
                </a:solidFill>
                <a:latin typeface="微软雅黑" panose="020B0503020204020204" pitchFamily="34" charset="-122"/>
                <a:ea typeface="微软雅黑" panose="020B0503020204020204" pitchFamily="34" charset="-122"/>
              </a:rPr>
              <a:t>(</a:t>
            </a:r>
            <a:r>
              <a:rPr lang="en-US" altLang="zh-CN" sz="1200" dirty="0" err="1">
                <a:solidFill>
                  <a:srgbClr val="00B050"/>
                </a:solidFill>
                <a:latin typeface="微软雅黑" panose="020B0503020204020204" pitchFamily="34" charset="-122"/>
                <a:ea typeface="微软雅黑" panose="020B0503020204020204" pitchFamily="34" charset="-122"/>
              </a:rPr>
              <a:t>NmCommandBean</a:t>
            </a:r>
            <a:r>
              <a:rPr lang="en-US" altLang="zh-CN" sz="1200" dirty="0">
                <a:solidFill>
                  <a:srgbClr val="00B050"/>
                </a:solidFill>
                <a:latin typeface="微软雅黑" panose="020B0503020204020204" pitchFamily="34" charset="-122"/>
                <a:ea typeface="微软雅黑" panose="020B0503020204020204" pitchFamily="34" charset="-122"/>
              </a:rPr>
              <a:t> </a:t>
            </a:r>
            <a:r>
              <a:rPr lang="en-US" altLang="zh-CN" sz="1200" dirty="0" err="1">
                <a:solidFill>
                  <a:srgbClr val="00B050"/>
                </a:solidFill>
                <a:latin typeface="微软雅黑" panose="020B0503020204020204" pitchFamily="34" charset="-122"/>
                <a:ea typeface="微软雅黑" panose="020B0503020204020204" pitchFamily="34" charset="-122"/>
              </a:rPr>
              <a:t>clientData</a:t>
            </a:r>
            <a:r>
              <a:rPr lang="en-US" altLang="zh-CN" sz="1200" dirty="0" smtClean="0">
                <a:solidFill>
                  <a:srgbClr val="00B050"/>
                </a:solidFill>
                <a:latin typeface="微软雅黑" panose="020B0503020204020204" pitchFamily="34" charset="-122"/>
                <a:ea typeface="微软雅黑" panose="020B0503020204020204" pitchFamily="34" charset="-122"/>
              </a:rPr>
              <a:t>)</a:t>
            </a:r>
          </a:p>
          <a:p>
            <a:pPr lvl="2"/>
            <a:r>
              <a:rPr lang="en-US" altLang="zh-CN" sz="1200" dirty="0">
                <a:solidFill>
                  <a:srgbClr val="00B050"/>
                </a:solidFill>
                <a:latin typeface="微软雅黑" panose="020B0503020204020204" pitchFamily="34" charset="-122"/>
                <a:ea typeface="微软雅黑" panose="020B0503020204020204" pitchFamily="34" charset="-122"/>
              </a:rPr>
              <a:t>public </a:t>
            </a:r>
            <a:r>
              <a:rPr lang="en-US" altLang="zh-CN" sz="1200" dirty="0" err="1">
                <a:solidFill>
                  <a:srgbClr val="00B050"/>
                </a:solidFill>
                <a:latin typeface="微软雅黑" panose="020B0503020204020204" pitchFamily="34" charset="-122"/>
                <a:ea typeface="微软雅黑" panose="020B0503020204020204" pitchFamily="34" charset="-122"/>
              </a:rPr>
              <a:t>boolean</a:t>
            </a:r>
            <a:r>
              <a:rPr lang="en-US" altLang="zh-CN" sz="1200" dirty="0">
                <a:solidFill>
                  <a:srgbClr val="00B050"/>
                </a:solidFill>
                <a:latin typeface="微软雅黑" panose="020B0503020204020204" pitchFamily="34" charset="-122"/>
                <a:ea typeface="微软雅黑" panose="020B0503020204020204" pitchFamily="34" charset="-122"/>
              </a:rPr>
              <a:t> </a:t>
            </a:r>
            <a:r>
              <a:rPr lang="en-US" altLang="zh-CN" sz="1200" dirty="0" err="1">
                <a:solidFill>
                  <a:srgbClr val="00B050"/>
                </a:solidFill>
                <a:latin typeface="微软雅黑" panose="020B0503020204020204" pitchFamily="34" charset="-122"/>
                <a:ea typeface="微软雅黑" panose="020B0503020204020204" pitchFamily="34" charset="-122"/>
              </a:rPr>
              <a:t>doCompleteInSameTrasaction</a:t>
            </a:r>
            <a:r>
              <a:rPr lang="en-US" altLang="zh-CN" sz="1200" dirty="0">
                <a:solidFill>
                  <a:srgbClr val="00B050"/>
                </a:solidFill>
                <a:latin typeface="微软雅黑" panose="020B0503020204020204" pitchFamily="34" charset="-122"/>
                <a:ea typeface="微软雅黑" panose="020B0503020204020204" pitchFamily="34" charset="-122"/>
              </a:rPr>
              <a:t>(</a:t>
            </a:r>
            <a:r>
              <a:rPr lang="en-US" altLang="zh-CN" sz="1200" dirty="0" err="1">
                <a:solidFill>
                  <a:srgbClr val="00B050"/>
                </a:solidFill>
                <a:latin typeface="微软雅黑" panose="020B0503020204020204" pitchFamily="34" charset="-122"/>
                <a:ea typeface="微软雅黑" panose="020B0503020204020204" pitchFamily="34" charset="-122"/>
              </a:rPr>
              <a:t>NmCommandBean</a:t>
            </a:r>
            <a:r>
              <a:rPr lang="en-US" altLang="zh-CN" sz="1200" dirty="0">
                <a:solidFill>
                  <a:srgbClr val="00B050"/>
                </a:solidFill>
                <a:latin typeface="微软雅黑" panose="020B0503020204020204" pitchFamily="34" charset="-122"/>
                <a:ea typeface="微软雅黑" panose="020B0503020204020204" pitchFamily="34" charset="-122"/>
              </a:rPr>
              <a:t> </a:t>
            </a:r>
            <a:r>
              <a:rPr lang="en-US" altLang="zh-CN" sz="1200" dirty="0" err="1">
                <a:solidFill>
                  <a:srgbClr val="00B050"/>
                </a:solidFill>
                <a:latin typeface="微软雅黑" panose="020B0503020204020204" pitchFamily="34" charset="-122"/>
                <a:ea typeface="微软雅黑" panose="020B0503020204020204" pitchFamily="34" charset="-122"/>
              </a:rPr>
              <a:t>clientData</a:t>
            </a:r>
            <a:r>
              <a:rPr lang="en-US" altLang="zh-CN" sz="1200" dirty="0">
                <a:solidFill>
                  <a:srgbClr val="00B050"/>
                </a:solidFill>
                <a:latin typeface="微软雅黑" panose="020B0503020204020204" pitchFamily="34" charset="-122"/>
                <a:ea typeface="微软雅黑" panose="020B0503020204020204" pitchFamily="34" charset="-122"/>
              </a:rPr>
              <a:t>)</a:t>
            </a:r>
            <a:endParaRPr lang="zh-CN" altLang="en-US" sz="1200" dirty="0">
              <a:solidFill>
                <a:srgbClr val="00B050"/>
              </a:solidFill>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lang="zh-CN" altLang="en-US" dirty="0" smtClean="0"/>
              <a:t>编写用于保存流程表单的</a:t>
            </a:r>
            <a:r>
              <a:rPr lang="en-US" altLang="zh-CN" dirty="0" err="1" smtClean="0"/>
              <a:t>FormProcessorDelegate</a:t>
            </a:r>
            <a:endParaRPr lang="zh-CN" altLang="en-US" dirty="0"/>
          </a:p>
        </p:txBody>
      </p:sp>
      <p:sp>
        <p:nvSpPr>
          <p:cNvPr id="4" name="副标题 3"/>
          <p:cNvSpPr>
            <a:spLocks noGrp="1"/>
          </p:cNvSpPr>
          <p:nvPr>
            <p:ph type="subTitle" idx="15"/>
          </p:nvPr>
        </p:nvSpPr>
        <p:spPr/>
        <p:txBody>
          <a:bodyPr/>
          <a:lstStyle/>
          <a:p>
            <a:r>
              <a:rPr lang="zh-CN" altLang="en-US" dirty="0" smtClean="0"/>
              <a:t>在用户点击</a:t>
            </a:r>
            <a:r>
              <a:rPr lang="en-US" altLang="zh-CN" dirty="0" smtClean="0"/>
              <a:t>Save</a:t>
            </a:r>
            <a:r>
              <a:rPr lang="zh-CN" altLang="en-US" dirty="0" smtClean="0"/>
              <a:t>或</a:t>
            </a:r>
            <a:r>
              <a:rPr lang="en-US" altLang="zh-CN" dirty="0" smtClean="0"/>
              <a:t>Complete</a:t>
            </a:r>
            <a:r>
              <a:rPr lang="zh-CN" altLang="en-US" dirty="0" smtClean="0"/>
              <a:t>时验证并保存流程表单数据</a:t>
            </a:r>
            <a:endParaRPr lang="zh-CN" altLang="en-US" dirty="0"/>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8264" y="1412776"/>
            <a:ext cx="1743075" cy="71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164651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219456" y="1380744"/>
            <a:ext cx="8699737" cy="752112"/>
          </a:xfrm>
        </p:spPr>
        <p:txBody>
          <a:bodyPr/>
          <a:lstStyle/>
          <a:p>
            <a:r>
              <a:rPr lang="zh-CN" altLang="en-US" sz="1400" dirty="0" smtClean="0">
                <a:latin typeface="微软雅黑" panose="020B0503020204020204" pitchFamily="34" charset="-122"/>
                <a:ea typeface="微软雅黑" panose="020B0503020204020204" pitchFamily="34" charset="-122"/>
              </a:rPr>
              <a:t>将</a:t>
            </a:r>
            <a:r>
              <a:rPr lang="en-US" altLang="zh-CN" sz="1400" dirty="0" err="1" smtClean="0">
                <a:latin typeface="微软雅黑" panose="020B0503020204020204" pitchFamily="34" charset="-122"/>
                <a:ea typeface="微软雅黑" panose="020B0503020204020204" pitchFamily="34" charset="-122"/>
              </a:rPr>
              <a:t>FormProcessorDelegate</a:t>
            </a:r>
            <a:r>
              <a:rPr lang="zh-CN" altLang="en-US" sz="1400" dirty="0" smtClean="0">
                <a:latin typeface="微软雅黑" panose="020B0503020204020204" pitchFamily="34" charset="-122"/>
                <a:ea typeface="微软雅黑" panose="020B0503020204020204" pitchFamily="34" charset="-122"/>
              </a:rPr>
              <a:t>的</a:t>
            </a:r>
            <a:r>
              <a:rPr lang="en-US" altLang="zh-CN" sz="1400" b="1" dirty="0" smtClean="0">
                <a:solidFill>
                  <a:srgbClr val="FF0000"/>
                </a:solidFill>
                <a:latin typeface="微软雅黑" panose="020B0503020204020204" pitchFamily="34" charset="-122"/>
                <a:ea typeface="微软雅黑" panose="020B0503020204020204" pitchFamily="34" charset="-122"/>
              </a:rPr>
              <a:t>java class</a:t>
            </a:r>
            <a:r>
              <a:rPr lang="zh-CN" altLang="en-US" sz="1400" b="1" dirty="0" smtClean="0">
                <a:solidFill>
                  <a:srgbClr val="FF0000"/>
                </a:solidFill>
                <a:latin typeface="微软雅黑" panose="020B0503020204020204" pitchFamily="34" charset="-122"/>
                <a:ea typeface="微软雅黑" panose="020B0503020204020204" pitchFamily="34" charset="-122"/>
              </a:rPr>
              <a:t>全名</a:t>
            </a:r>
            <a:r>
              <a:rPr lang="zh-CN" altLang="en-US" sz="1400" dirty="0" smtClean="0">
                <a:latin typeface="微软雅黑" panose="020B0503020204020204" pitchFamily="34" charset="-122"/>
                <a:ea typeface="微软雅黑" panose="020B0503020204020204" pitchFamily="34" charset="-122"/>
              </a:rPr>
              <a:t>作为一个隐藏的表单元素的值</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加入到</a:t>
            </a:r>
            <a:r>
              <a:rPr lang="en-US" altLang="zh-CN" sz="1400" dirty="0" smtClean="0">
                <a:latin typeface="微软雅黑" panose="020B0503020204020204" pitchFamily="34" charset="-122"/>
                <a:ea typeface="微软雅黑" panose="020B0503020204020204" pitchFamily="34" charset="-122"/>
              </a:rPr>
              <a:t>JSP</a:t>
            </a:r>
            <a:r>
              <a:rPr lang="zh-CN" altLang="en-US" sz="1400" dirty="0" smtClean="0">
                <a:latin typeface="微软雅黑" panose="020B0503020204020204" pitchFamily="34" charset="-122"/>
                <a:ea typeface="微软雅黑" panose="020B0503020204020204" pitchFamily="34" charset="-122"/>
              </a:rPr>
              <a:t>中</a:t>
            </a:r>
            <a:endParaRPr lang="en-US" altLang="zh-CN" sz="1400" dirty="0" smtClean="0">
              <a:latin typeface="微软雅黑" panose="020B0503020204020204" pitchFamily="34" charset="-122"/>
              <a:ea typeface="微软雅黑" panose="020B0503020204020204" pitchFamily="34" charset="-122"/>
            </a:endParaRPr>
          </a:p>
          <a:p>
            <a:r>
              <a:rPr lang="zh-CN" altLang="en-US" sz="1400" dirty="0" smtClean="0">
                <a:latin typeface="微软雅黑" panose="020B0503020204020204" pitchFamily="34" charset="-122"/>
                <a:ea typeface="微软雅黑" panose="020B0503020204020204" pitchFamily="34" charset="-122"/>
              </a:rPr>
              <a:t>表单元素的</a:t>
            </a:r>
            <a:r>
              <a:rPr lang="en-US" altLang="zh-CN" sz="1400" dirty="0" smtClean="0">
                <a:latin typeface="微软雅黑" panose="020B0503020204020204" pitchFamily="34" charset="-122"/>
                <a:ea typeface="微软雅黑" panose="020B0503020204020204" pitchFamily="34" charset="-122"/>
              </a:rPr>
              <a:t>name</a:t>
            </a:r>
            <a:r>
              <a:rPr lang="zh-CN" altLang="en-US" sz="1400" b="1" dirty="0" smtClean="0">
                <a:solidFill>
                  <a:srgbClr val="FF0000"/>
                </a:solidFill>
                <a:latin typeface="微软雅黑" panose="020B0503020204020204" pitchFamily="34" charset="-122"/>
                <a:ea typeface="微软雅黑" panose="020B0503020204020204" pitchFamily="34" charset="-122"/>
              </a:rPr>
              <a:t>必须是</a:t>
            </a:r>
            <a:r>
              <a:rPr lang="en-US" altLang="zh-CN" sz="1400" b="1" dirty="0" err="1" smtClean="0">
                <a:solidFill>
                  <a:srgbClr val="FF0000"/>
                </a:solidFill>
                <a:latin typeface="微软雅黑" panose="020B0503020204020204" pitchFamily="34" charset="-122"/>
                <a:ea typeface="微软雅黑" panose="020B0503020204020204" pitchFamily="34" charset="-122"/>
              </a:rPr>
              <a:t>FormProcessDelegate</a:t>
            </a:r>
            <a:endParaRPr lang="zh-CN" altLang="en-US" sz="1400" dirty="0">
              <a:solidFill>
                <a:schemeClr val="bg2"/>
              </a:solidFill>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lang="zh-CN" altLang="en-US" dirty="0" smtClean="0"/>
              <a:t>将</a:t>
            </a:r>
            <a:r>
              <a:rPr lang="en-US" altLang="zh-CN" dirty="0" err="1" smtClean="0"/>
              <a:t>FormProcessorDelegate</a:t>
            </a:r>
            <a:r>
              <a:rPr lang="zh-CN" altLang="en-US" dirty="0" smtClean="0"/>
              <a:t>加入</a:t>
            </a:r>
            <a:r>
              <a:rPr lang="en-US" altLang="zh-CN" dirty="0" smtClean="0"/>
              <a:t>JSP</a:t>
            </a:r>
            <a:r>
              <a:rPr lang="zh-CN" altLang="en-US" dirty="0" smtClean="0"/>
              <a:t>页面</a:t>
            </a:r>
            <a:endParaRPr lang="zh-CN" altLang="en-US" dirty="0"/>
          </a:p>
        </p:txBody>
      </p:sp>
      <p:sp>
        <p:nvSpPr>
          <p:cNvPr id="7" name="副标题 6"/>
          <p:cNvSpPr>
            <a:spLocks noGrp="1"/>
          </p:cNvSpPr>
          <p:nvPr>
            <p:ph type="subTitle" idx="15"/>
          </p:nvPr>
        </p:nvSpPr>
        <p:spPr/>
        <p:txBody>
          <a:bodyPr/>
          <a:lstStyle/>
          <a:p>
            <a:r>
              <a:rPr lang="zh-CN" altLang="en-US" dirty="0" smtClean="0"/>
              <a:t>表单提交后</a:t>
            </a:r>
            <a:r>
              <a:rPr lang="en-US" altLang="zh-CN" dirty="0" smtClean="0"/>
              <a:t>,</a:t>
            </a:r>
            <a:r>
              <a:rPr lang="en-US" altLang="zh-CN" dirty="0" err="1" smtClean="0"/>
              <a:t>FormProcessorDelegate</a:t>
            </a:r>
            <a:r>
              <a:rPr lang="zh-CN" altLang="en-US" dirty="0" smtClean="0"/>
              <a:t>将被执行</a:t>
            </a:r>
            <a:endParaRPr lang="zh-CN" altLang="en-US" dirty="0"/>
          </a:p>
        </p:txBody>
      </p:sp>
      <p:sp>
        <p:nvSpPr>
          <p:cNvPr id="9" name="内容占位符 4"/>
          <p:cNvSpPr txBox="1">
            <a:spLocks/>
          </p:cNvSpPr>
          <p:nvPr/>
        </p:nvSpPr>
        <p:spPr>
          <a:xfrm>
            <a:off x="219031" y="3861048"/>
            <a:ext cx="8699737" cy="2664296"/>
          </a:xfrm>
          <a:prstGeom prst="rect">
            <a:avLst/>
          </a:prstGeom>
        </p:spPr>
        <p:txBody>
          <a:bodyPr vert="horz" lIns="0" tIns="0" rIns="0" bIns="0" rtlCol="0">
            <a:noAutofit/>
          </a:bodyPr>
          <a:lstStyle>
            <a:lvl1pPr marL="230188" indent="-230188" algn="l" defTabSz="914400" rtl="0" eaLnBrk="1" latinLnBrk="0" hangingPunct="1">
              <a:spcBef>
                <a:spcPts val="1800"/>
              </a:spcBef>
              <a:buClr>
                <a:schemeClr val="bg2"/>
              </a:buClr>
              <a:buFont typeface="Arial" pitchFamily="34" charset="0"/>
              <a:buChar char="•"/>
              <a:defRPr sz="2000" kern="1200">
                <a:solidFill>
                  <a:schemeClr val="bg2"/>
                </a:solidFill>
                <a:latin typeface="+mn-lt"/>
                <a:ea typeface="+mn-ea"/>
                <a:cs typeface="+mn-cs"/>
              </a:defRPr>
            </a:lvl1pPr>
            <a:lvl2pPr marL="684213" indent="-228600" algn="l" defTabSz="914400" rtl="0" eaLnBrk="1" latinLnBrk="0" hangingPunct="1">
              <a:spcBef>
                <a:spcPts val="0"/>
              </a:spcBef>
              <a:spcAft>
                <a:spcPts val="200"/>
              </a:spcAft>
              <a:buFont typeface="Arial" pitchFamily="34" charset="0"/>
              <a:buChar char="–"/>
              <a:defRPr sz="1800" kern="1200">
                <a:solidFill>
                  <a:srgbClr val="4C4D4F"/>
                </a:solidFill>
                <a:latin typeface="Arial Narrow" pitchFamily="34" charset="0"/>
                <a:ea typeface="+mn-ea"/>
                <a:cs typeface="+mn-cs"/>
              </a:defRPr>
            </a:lvl2pPr>
            <a:lvl3pPr marL="1143000" indent="-228600" algn="l" defTabSz="1085850" rtl="0" eaLnBrk="1" latinLnBrk="0" hangingPunct="1">
              <a:spcBef>
                <a:spcPts val="0"/>
              </a:spcBef>
              <a:spcAft>
                <a:spcPts val="200"/>
              </a:spcAft>
              <a:buFont typeface="Arial" pitchFamily="34" charset="0"/>
              <a:buChar char="•"/>
              <a:defRPr sz="1600" kern="1200">
                <a:solidFill>
                  <a:srgbClr val="4C4D4F"/>
                </a:solidFill>
                <a:latin typeface="Arial Narrow" pitchFamily="34" charset="0"/>
                <a:ea typeface="+mn-ea"/>
                <a:cs typeface="+mn-cs"/>
              </a:defRPr>
            </a:lvl3pPr>
            <a:lvl4pPr marL="1428750" indent="-228600" algn="l" defTabSz="914400" rtl="0" eaLnBrk="1" latinLnBrk="0" hangingPunct="1">
              <a:spcBef>
                <a:spcPct val="20000"/>
              </a:spcBef>
              <a:buFont typeface="Arial" pitchFamily="34" charset="0"/>
              <a:buChar char="–"/>
              <a:defRPr sz="1400" kern="1200">
                <a:solidFill>
                  <a:srgbClr val="4C4D4F"/>
                </a:solidFill>
                <a:latin typeface="+mn-lt"/>
                <a:ea typeface="+mn-ea"/>
                <a:cs typeface="+mn-cs"/>
              </a:defRPr>
            </a:lvl4pPr>
            <a:lvl5pPr marL="1827213" indent="-228600" algn="l" defTabSz="914400" rtl="0" eaLnBrk="1" latinLnBrk="0" hangingPunct="1">
              <a:spcBef>
                <a:spcPct val="20000"/>
              </a:spcBef>
              <a:buFont typeface="Arial" pitchFamily="34" charset="0"/>
              <a:buChar char="»"/>
              <a:defRPr sz="1400" kern="1200">
                <a:solidFill>
                  <a:srgbClr val="4C4D4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1400" dirty="0" smtClean="0">
                <a:latin typeface="微软雅黑" panose="020B0503020204020204" pitchFamily="34" charset="-122"/>
                <a:ea typeface="微软雅黑" panose="020B0503020204020204" pitchFamily="34" charset="-122"/>
              </a:rPr>
              <a:t>框架提供了两个通用的</a:t>
            </a:r>
            <a:r>
              <a:rPr lang="en-US" altLang="zh-CN" sz="1400" dirty="0" err="1" smtClean="0">
                <a:latin typeface="微软雅黑" panose="020B0503020204020204" pitchFamily="34" charset="-122"/>
                <a:ea typeface="微软雅黑" panose="020B0503020204020204" pitchFamily="34" charset="-122"/>
              </a:rPr>
              <a:t>FormProcessorDelegate</a:t>
            </a:r>
            <a:endParaRPr lang="en-US" altLang="zh-CN" sz="1400" dirty="0" smtClean="0">
              <a:latin typeface="微软雅黑" panose="020B0503020204020204" pitchFamily="34" charset="-122"/>
              <a:ea typeface="微软雅黑" panose="020B0503020204020204" pitchFamily="34" charset="-122"/>
            </a:endParaRPr>
          </a:p>
          <a:p>
            <a:pPr lvl="1"/>
            <a:r>
              <a:rPr lang="zh-CN" altLang="en-US" sz="1400" dirty="0" smtClean="0">
                <a:solidFill>
                  <a:schemeClr val="bg2"/>
                </a:solidFill>
                <a:latin typeface="微软雅黑" panose="020B0503020204020204" pitchFamily="34" charset="-122"/>
                <a:ea typeface="微软雅黑" panose="020B0503020204020204" pitchFamily="34" charset="-122"/>
              </a:rPr>
              <a:t>解析提交的表单中的数据</a:t>
            </a:r>
            <a:r>
              <a:rPr lang="en-US" altLang="zh-CN" sz="1400" dirty="0" smtClean="0">
                <a:solidFill>
                  <a:schemeClr val="bg2"/>
                </a:solidFill>
                <a:latin typeface="微软雅黑" panose="020B0503020204020204" pitchFamily="34" charset="-122"/>
                <a:ea typeface="微软雅黑" panose="020B0503020204020204" pitchFamily="34" charset="-122"/>
              </a:rPr>
              <a:t>,</a:t>
            </a:r>
            <a:r>
              <a:rPr lang="zh-CN" altLang="en-US" sz="1400" dirty="0" smtClean="0">
                <a:solidFill>
                  <a:schemeClr val="bg2"/>
                </a:solidFill>
                <a:latin typeface="微软雅黑" panose="020B0503020204020204" pitchFamily="34" charset="-122"/>
                <a:ea typeface="微软雅黑" panose="020B0503020204020204" pitchFamily="34" charset="-122"/>
              </a:rPr>
              <a:t>还原为框架支持的</a:t>
            </a:r>
            <a:r>
              <a:rPr lang="en-US" altLang="zh-CN" sz="1400" dirty="0" smtClean="0">
                <a:solidFill>
                  <a:schemeClr val="bg2"/>
                </a:solidFill>
                <a:latin typeface="微软雅黑" panose="020B0503020204020204" pitchFamily="34" charset="-122"/>
                <a:ea typeface="微软雅黑" panose="020B0503020204020204" pitchFamily="34" charset="-122"/>
              </a:rPr>
              <a:t>JavaBean</a:t>
            </a:r>
          </a:p>
          <a:p>
            <a:pPr lvl="1"/>
            <a:r>
              <a:rPr lang="en-US" altLang="zh-CN" sz="1400" dirty="0" smtClean="0">
                <a:solidFill>
                  <a:srgbClr val="00B050"/>
                </a:solidFill>
                <a:latin typeface="微软雅黑" panose="020B0503020204020204" pitchFamily="34" charset="-122"/>
                <a:ea typeface="微软雅黑" panose="020B0503020204020204" pitchFamily="34" charset="-122"/>
              </a:rPr>
              <a:t>com.ptc.xworks.xmlobject.web.form.XmlObjectExtractFormProcessorDelegate</a:t>
            </a:r>
          </a:p>
          <a:p>
            <a:pPr lvl="1"/>
            <a:endParaRPr lang="en-US" altLang="zh-CN" sz="1400" dirty="0" smtClean="0">
              <a:solidFill>
                <a:srgbClr val="00B050"/>
              </a:solidFill>
              <a:latin typeface="微软雅黑" panose="020B0503020204020204" pitchFamily="34" charset="-122"/>
              <a:ea typeface="微软雅黑" panose="020B0503020204020204" pitchFamily="34" charset="-122"/>
            </a:endParaRPr>
          </a:p>
          <a:p>
            <a:pPr lvl="1"/>
            <a:r>
              <a:rPr lang="zh-CN" altLang="en-US" sz="1400" dirty="0" smtClean="0">
                <a:solidFill>
                  <a:schemeClr val="bg2"/>
                </a:solidFill>
                <a:latin typeface="微软雅黑" panose="020B0503020204020204" pitchFamily="34" charset="-122"/>
                <a:ea typeface="微软雅黑" panose="020B0503020204020204" pitchFamily="34" charset="-122"/>
              </a:rPr>
              <a:t>获得流程的主对象</a:t>
            </a:r>
            <a:r>
              <a:rPr lang="en-US" altLang="zh-CN" sz="1400" dirty="0" smtClean="0">
                <a:solidFill>
                  <a:schemeClr val="bg2"/>
                </a:solidFill>
                <a:latin typeface="微软雅黑" panose="020B0503020204020204" pitchFamily="34" charset="-122"/>
                <a:ea typeface="微软雅黑" panose="020B0503020204020204" pitchFamily="34" charset="-122"/>
              </a:rPr>
              <a:t>, </a:t>
            </a:r>
            <a:r>
              <a:rPr lang="zh-CN" altLang="en-US" sz="1400" dirty="0" smtClean="0">
                <a:solidFill>
                  <a:schemeClr val="bg2"/>
                </a:solidFill>
                <a:latin typeface="微软雅黑" panose="020B0503020204020204" pitchFamily="34" charset="-122"/>
                <a:ea typeface="微软雅黑" panose="020B0503020204020204" pitchFamily="34" charset="-122"/>
              </a:rPr>
              <a:t>一般是一个</a:t>
            </a:r>
            <a:r>
              <a:rPr lang="en-US" altLang="zh-CN" sz="1400" dirty="0" err="1" smtClean="0">
                <a:solidFill>
                  <a:schemeClr val="bg2"/>
                </a:solidFill>
                <a:latin typeface="微软雅黑" panose="020B0503020204020204" pitchFamily="34" charset="-122"/>
                <a:ea typeface="微软雅黑" panose="020B0503020204020204" pitchFamily="34" charset="-122"/>
              </a:rPr>
              <a:t>ContentHolder</a:t>
            </a:r>
            <a:r>
              <a:rPr lang="en-US" altLang="zh-CN" sz="1400" dirty="0" smtClean="0">
                <a:solidFill>
                  <a:schemeClr val="bg2"/>
                </a:solidFill>
                <a:latin typeface="微软雅黑" panose="020B0503020204020204" pitchFamily="34" charset="-122"/>
                <a:ea typeface="微软雅黑" panose="020B0503020204020204" pitchFamily="34" charset="-122"/>
              </a:rPr>
              <a:t>,</a:t>
            </a:r>
            <a:r>
              <a:rPr lang="zh-CN" altLang="en-US" sz="1400" dirty="0" smtClean="0">
                <a:solidFill>
                  <a:schemeClr val="bg2"/>
                </a:solidFill>
                <a:latin typeface="微软雅黑" panose="020B0503020204020204" pitchFamily="34" charset="-122"/>
                <a:ea typeface="微软雅黑" panose="020B0503020204020204" pitchFamily="34" charset="-122"/>
              </a:rPr>
              <a:t>用于作为表单中上传的附件的</a:t>
            </a:r>
            <a:r>
              <a:rPr lang="en-US" altLang="zh-CN" sz="1400" dirty="0" err="1" smtClean="0">
                <a:solidFill>
                  <a:schemeClr val="bg2"/>
                </a:solidFill>
                <a:latin typeface="微软雅黑" panose="020B0503020204020204" pitchFamily="34" charset="-122"/>
                <a:ea typeface="微软雅黑" panose="020B0503020204020204" pitchFamily="34" charset="-122"/>
              </a:rPr>
              <a:t>ContentHolder</a:t>
            </a:r>
            <a:endParaRPr lang="en-US" altLang="zh-CN" sz="1400" dirty="0" smtClean="0">
              <a:solidFill>
                <a:schemeClr val="bg2"/>
              </a:solidFill>
              <a:latin typeface="微软雅黑" panose="020B0503020204020204" pitchFamily="34" charset="-122"/>
              <a:ea typeface="微软雅黑" panose="020B0503020204020204" pitchFamily="34" charset="-122"/>
            </a:endParaRPr>
          </a:p>
          <a:p>
            <a:pPr lvl="1"/>
            <a:r>
              <a:rPr lang="en-US" altLang="zh-CN" sz="1400" dirty="0" smtClean="0">
                <a:solidFill>
                  <a:srgbClr val="00B050"/>
                </a:solidFill>
                <a:latin typeface="微软雅黑" panose="020B0503020204020204" pitchFamily="34" charset="-122"/>
                <a:ea typeface="微软雅黑" panose="020B0503020204020204" pitchFamily="34" charset="-122"/>
              </a:rPr>
              <a:t>com.ptc.xworks.xmlobject.web.form.GetContentHolderFormProcessorDelegate</a:t>
            </a:r>
          </a:p>
          <a:p>
            <a:pPr lvl="1"/>
            <a:r>
              <a:rPr lang="zh-CN" altLang="en-US" sz="1400" dirty="0" smtClean="0">
                <a:solidFill>
                  <a:schemeClr val="bg2"/>
                </a:solidFill>
                <a:latin typeface="微软雅黑" panose="020B0503020204020204" pitchFamily="34" charset="-122"/>
                <a:ea typeface="微软雅黑" panose="020B0503020204020204" pitchFamily="34" charset="-122"/>
              </a:rPr>
              <a:t>可以通过</a:t>
            </a:r>
            <a:r>
              <a:rPr lang="en-US" altLang="zh-CN" sz="1400" dirty="0" err="1" smtClean="0">
                <a:solidFill>
                  <a:srgbClr val="00B050"/>
                </a:solidFill>
                <a:latin typeface="微软雅黑" panose="020B0503020204020204" pitchFamily="34" charset="-122"/>
                <a:ea typeface="微软雅黑" panose="020B0503020204020204" pitchFamily="34" charset="-122"/>
              </a:rPr>
              <a:t>FormProcessorDelegate.getContentHolder</a:t>
            </a:r>
            <a:r>
              <a:rPr lang="en-US" altLang="zh-CN" sz="1400" dirty="0" smtClean="0">
                <a:solidFill>
                  <a:srgbClr val="00B050"/>
                </a:solidFill>
                <a:latin typeface="微软雅黑" panose="020B0503020204020204" pitchFamily="34" charset="-122"/>
                <a:ea typeface="微软雅黑" panose="020B0503020204020204" pitchFamily="34" charset="-122"/>
              </a:rPr>
              <a:t>()</a:t>
            </a:r>
            <a:r>
              <a:rPr lang="zh-CN" altLang="en-US" sz="1400" dirty="0" smtClean="0">
                <a:solidFill>
                  <a:schemeClr val="bg2"/>
                </a:solidFill>
                <a:latin typeface="微软雅黑" panose="020B0503020204020204" pitchFamily="34" charset="-122"/>
                <a:ea typeface="微软雅黑" panose="020B0503020204020204" pitchFamily="34" charset="-122"/>
              </a:rPr>
              <a:t>来获得流程主对象</a:t>
            </a:r>
            <a:endParaRPr lang="en-US" altLang="zh-CN" sz="1400" dirty="0" smtClean="0">
              <a:solidFill>
                <a:schemeClr val="bg2"/>
              </a:solidFill>
              <a:latin typeface="微软雅黑" panose="020B0503020204020204" pitchFamily="34" charset="-122"/>
              <a:ea typeface="微软雅黑" panose="020B0503020204020204" pitchFamily="34" charset="-122"/>
            </a:endParaRPr>
          </a:p>
          <a:p>
            <a:r>
              <a:rPr lang="zh-CN" altLang="en-US" sz="1400" dirty="0" smtClean="0">
                <a:latin typeface="微软雅黑" panose="020B0503020204020204" pitchFamily="34" charset="-122"/>
                <a:ea typeface="微软雅黑" panose="020B0503020204020204" pitchFamily="34" charset="-122"/>
              </a:rPr>
              <a:t>注意</a:t>
            </a:r>
            <a:r>
              <a:rPr lang="en-US" altLang="zh-CN" sz="1400" dirty="0" smtClean="0">
                <a:latin typeface="微软雅黑" panose="020B0503020204020204" pitchFamily="34" charset="-122"/>
                <a:ea typeface="微软雅黑" panose="020B0503020204020204" pitchFamily="34" charset="-122"/>
              </a:rPr>
              <a:t>:</a:t>
            </a:r>
          </a:p>
          <a:p>
            <a:pPr lvl="1"/>
            <a:r>
              <a:rPr lang="zh-CN" altLang="en-US" sz="1400" dirty="0" smtClean="0">
                <a:solidFill>
                  <a:srgbClr val="FF0000"/>
                </a:solidFill>
                <a:latin typeface="微软雅黑" panose="020B0503020204020204" pitchFamily="34" charset="-122"/>
                <a:ea typeface="微软雅黑" panose="020B0503020204020204" pitchFamily="34" charset="-122"/>
              </a:rPr>
              <a:t>如果某个流程节点用户不能编辑流程表单</a:t>
            </a:r>
            <a:r>
              <a:rPr lang="en-US" altLang="zh-CN" sz="1400" dirty="0" smtClean="0">
                <a:solidFill>
                  <a:srgbClr val="FF0000"/>
                </a:solidFill>
                <a:latin typeface="微软雅黑" panose="020B0503020204020204" pitchFamily="34" charset="-122"/>
                <a:ea typeface="微软雅黑" panose="020B0503020204020204" pitchFamily="34" charset="-122"/>
              </a:rPr>
              <a:t>,</a:t>
            </a:r>
            <a:r>
              <a:rPr lang="zh-CN" altLang="en-US" sz="1400" dirty="0" smtClean="0">
                <a:solidFill>
                  <a:srgbClr val="FF0000"/>
                </a:solidFill>
                <a:latin typeface="微软雅黑" panose="020B0503020204020204" pitchFamily="34" charset="-122"/>
                <a:ea typeface="微软雅黑" panose="020B0503020204020204" pitchFamily="34" charset="-122"/>
              </a:rPr>
              <a:t>只是查看</a:t>
            </a:r>
            <a:r>
              <a:rPr lang="en-US" altLang="zh-CN" sz="1400" dirty="0" smtClean="0">
                <a:solidFill>
                  <a:srgbClr val="FF0000"/>
                </a:solidFill>
                <a:latin typeface="微软雅黑" panose="020B0503020204020204" pitchFamily="34" charset="-122"/>
                <a:ea typeface="微软雅黑" panose="020B0503020204020204" pitchFamily="34" charset="-122"/>
              </a:rPr>
              <a:t>,</a:t>
            </a:r>
            <a:r>
              <a:rPr lang="zh-CN" altLang="en-US" sz="1400" dirty="0" smtClean="0">
                <a:solidFill>
                  <a:srgbClr val="FF0000"/>
                </a:solidFill>
                <a:latin typeface="微软雅黑" panose="020B0503020204020204" pitchFamily="34" charset="-122"/>
                <a:ea typeface="微软雅黑" panose="020B0503020204020204" pitchFamily="34" charset="-122"/>
              </a:rPr>
              <a:t>勿将保存流程表单数据的</a:t>
            </a:r>
            <a:r>
              <a:rPr lang="en-US" altLang="zh-CN" sz="1400" dirty="0" err="1" smtClean="0">
                <a:solidFill>
                  <a:srgbClr val="FF0000"/>
                </a:solidFill>
                <a:latin typeface="微软雅黑" panose="020B0503020204020204" pitchFamily="34" charset="-122"/>
                <a:ea typeface="微软雅黑" panose="020B0503020204020204" pitchFamily="34" charset="-122"/>
              </a:rPr>
              <a:t>FormProcessorDelegate</a:t>
            </a:r>
            <a:r>
              <a:rPr lang="zh-CN" altLang="en-US" sz="1400" dirty="0" smtClean="0">
                <a:solidFill>
                  <a:srgbClr val="FF0000"/>
                </a:solidFill>
                <a:latin typeface="微软雅黑" panose="020B0503020204020204" pitchFamily="34" charset="-122"/>
                <a:ea typeface="微软雅黑" panose="020B0503020204020204" pitchFamily="34" charset="-122"/>
              </a:rPr>
              <a:t>加入到</a:t>
            </a:r>
            <a:r>
              <a:rPr lang="en-US" altLang="zh-CN" sz="1400" dirty="0" smtClean="0">
                <a:solidFill>
                  <a:srgbClr val="FF0000"/>
                </a:solidFill>
                <a:latin typeface="微软雅黑" panose="020B0503020204020204" pitchFamily="34" charset="-122"/>
                <a:ea typeface="微软雅黑" panose="020B0503020204020204" pitchFamily="34" charset="-122"/>
              </a:rPr>
              <a:t>JSP</a:t>
            </a:r>
            <a:r>
              <a:rPr lang="zh-CN" altLang="en-US" sz="1400" dirty="0" smtClean="0">
                <a:solidFill>
                  <a:srgbClr val="FF0000"/>
                </a:solidFill>
                <a:latin typeface="微软雅黑" panose="020B0503020204020204" pitchFamily="34" charset="-122"/>
                <a:ea typeface="微软雅黑" panose="020B0503020204020204" pitchFamily="34" charset="-122"/>
              </a:rPr>
              <a:t>中</a:t>
            </a:r>
            <a:r>
              <a:rPr lang="en-US" altLang="zh-CN" sz="1400" dirty="0" smtClean="0">
                <a:solidFill>
                  <a:srgbClr val="FF0000"/>
                </a:solidFill>
                <a:latin typeface="微软雅黑" panose="020B0503020204020204" pitchFamily="34" charset="-122"/>
                <a:ea typeface="微软雅黑" panose="020B0503020204020204" pitchFamily="34" charset="-122"/>
              </a:rPr>
              <a:t>,</a:t>
            </a:r>
            <a:r>
              <a:rPr lang="zh-CN" altLang="en-US" sz="1400" dirty="0" smtClean="0">
                <a:solidFill>
                  <a:srgbClr val="FF0000"/>
                </a:solidFill>
                <a:latin typeface="微软雅黑" panose="020B0503020204020204" pitchFamily="34" charset="-122"/>
                <a:ea typeface="微软雅黑" panose="020B0503020204020204" pitchFamily="34" charset="-122"/>
              </a:rPr>
              <a:t>可能造成数据丢失</a:t>
            </a:r>
            <a:r>
              <a:rPr lang="en-US" altLang="zh-CN" sz="1400" dirty="0" smtClean="0">
                <a:solidFill>
                  <a:srgbClr val="FF0000"/>
                </a:solidFill>
                <a:latin typeface="微软雅黑" panose="020B0503020204020204" pitchFamily="34" charset="-122"/>
                <a:ea typeface="微软雅黑" panose="020B0503020204020204" pitchFamily="34" charset="-122"/>
              </a:rPr>
              <a:t>!</a:t>
            </a:r>
          </a:p>
          <a:p>
            <a:pPr marL="455613" lvl="1" indent="0">
              <a:buNone/>
            </a:pPr>
            <a:endParaRPr lang="zh-CN" altLang="en-US" sz="1400" dirty="0">
              <a:solidFill>
                <a:srgbClr val="00B050"/>
              </a:solidFill>
              <a:latin typeface="微软雅黑" panose="020B0503020204020204" pitchFamily="34" charset="-122"/>
              <a:ea typeface="微软雅黑" panose="020B0503020204020204" pitchFamily="34" charset="-122"/>
            </a:endParaRP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392" y="2286000"/>
            <a:ext cx="870585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099978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19456" y="1380744"/>
            <a:ext cx="8529007" cy="392072"/>
          </a:xfrm>
        </p:spPr>
        <p:txBody>
          <a:bodyPr/>
          <a:lstStyle/>
          <a:p>
            <a:r>
              <a:rPr lang="zh-CN" altLang="en-US" sz="1400" dirty="0" smtClean="0">
                <a:latin typeface="微软雅黑" panose="020B0503020204020204" pitchFamily="34" charset="-122"/>
                <a:ea typeface="微软雅黑" panose="020B0503020204020204" pitchFamily="34" charset="-122"/>
              </a:rPr>
              <a:t>调用</a:t>
            </a:r>
            <a:r>
              <a:rPr lang="en-US" altLang="zh-CN" sz="1400" dirty="0" err="1" smtClean="0">
                <a:latin typeface="微软雅黑" panose="020B0503020204020204" pitchFamily="34" charset="-122"/>
                <a:ea typeface="微软雅黑" panose="020B0503020204020204" pitchFamily="34" charset="-122"/>
              </a:rPr>
              <a:t>TableConfig.setActionModel</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来设置工具条工具菜单的</a:t>
            </a:r>
            <a:r>
              <a:rPr lang="en-US" altLang="zh-CN" sz="1400" dirty="0" err="1" smtClean="0">
                <a:latin typeface="微软雅黑" panose="020B0503020204020204" pitchFamily="34" charset="-122"/>
                <a:ea typeface="微软雅黑" panose="020B0503020204020204" pitchFamily="34" charset="-122"/>
              </a:rPr>
              <a:t>ActionModel</a:t>
            </a:r>
            <a:endParaRPr lang="zh-CN" altLang="en-US" sz="140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lang="zh-CN" altLang="en-US" dirty="0" smtClean="0"/>
              <a:t>流程表单中</a:t>
            </a:r>
            <a:r>
              <a:rPr lang="en-US" altLang="zh-CN" dirty="0" smtClean="0"/>
              <a:t>Table</a:t>
            </a:r>
            <a:r>
              <a:rPr lang="zh-CN" altLang="en-US" dirty="0" smtClean="0"/>
              <a:t>的工具条操作菜单</a:t>
            </a:r>
            <a:endParaRPr lang="zh-CN" altLang="en-US" dirty="0"/>
          </a:p>
        </p:txBody>
      </p:sp>
      <p:sp>
        <p:nvSpPr>
          <p:cNvPr id="4" name="副标题 3"/>
          <p:cNvSpPr>
            <a:spLocks noGrp="1"/>
          </p:cNvSpPr>
          <p:nvPr>
            <p:ph type="subTitle" idx="15"/>
          </p:nvPr>
        </p:nvSpPr>
        <p:spPr/>
        <p:txBody>
          <a:bodyPr/>
          <a:lstStyle/>
          <a:p>
            <a:r>
              <a:rPr lang="zh-CN" altLang="en-US" dirty="0" smtClean="0"/>
              <a:t>与</a:t>
            </a:r>
            <a:r>
              <a:rPr lang="en-US" altLang="zh-CN" dirty="0" err="1" smtClean="0"/>
              <a:t>Windchill</a:t>
            </a:r>
            <a:r>
              <a:rPr lang="zh-CN" altLang="en-US" dirty="0" smtClean="0"/>
              <a:t>的</a:t>
            </a:r>
            <a:r>
              <a:rPr lang="en-US" altLang="zh-CN" dirty="0" smtClean="0"/>
              <a:t>Table</a:t>
            </a:r>
            <a:r>
              <a:rPr lang="zh-CN" altLang="en-US" dirty="0" smtClean="0"/>
              <a:t>的工具条菜单的开发方法完全相同</a:t>
            </a:r>
            <a:endParaRPr lang="zh-CN" alt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2160" y="4221088"/>
            <a:ext cx="2862595" cy="1728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347" y="1749666"/>
            <a:ext cx="5181773" cy="4551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0347" y="2773117"/>
            <a:ext cx="4252590" cy="18800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171" y="5373216"/>
            <a:ext cx="5469990" cy="11066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内容占位符 1"/>
          <p:cNvSpPr txBox="1">
            <a:spLocks/>
          </p:cNvSpPr>
          <p:nvPr/>
        </p:nvSpPr>
        <p:spPr>
          <a:xfrm>
            <a:off x="197800" y="2316848"/>
            <a:ext cx="5720696" cy="392072"/>
          </a:xfrm>
          <a:prstGeom prst="rect">
            <a:avLst/>
          </a:prstGeom>
        </p:spPr>
        <p:txBody>
          <a:bodyPr vert="horz" lIns="0" tIns="0" rIns="0" bIns="0" rtlCol="0">
            <a:noAutofit/>
          </a:bodyPr>
          <a:lstStyle>
            <a:lvl1pPr marL="230188" indent="-230188" algn="l" defTabSz="914400" rtl="0" eaLnBrk="1" latinLnBrk="0" hangingPunct="1">
              <a:spcBef>
                <a:spcPts val="1800"/>
              </a:spcBef>
              <a:buClr>
                <a:schemeClr val="bg2"/>
              </a:buClr>
              <a:buFont typeface="Arial" pitchFamily="34" charset="0"/>
              <a:buChar char="•"/>
              <a:defRPr sz="2000" kern="1200">
                <a:solidFill>
                  <a:schemeClr val="bg2"/>
                </a:solidFill>
                <a:latin typeface="+mn-lt"/>
                <a:ea typeface="+mn-ea"/>
                <a:cs typeface="+mn-cs"/>
              </a:defRPr>
            </a:lvl1pPr>
            <a:lvl2pPr marL="684213" indent="-228600" algn="l" defTabSz="914400" rtl="0" eaLnBrk="1" latinLnBrk="0" hangingPunct="1">
              <a:spcBef>
                <a:spcPts val="0"/>
              </a:spcBef>
              <a:spcAft>
                <a:spcPts val="200"/>
              </a:spcAft>
              <a:buFont typeface="Arial" pitchFamily="34" charset="0"/>
              <a:buChar char="–"/>
              <a:defRPr sz="1800" kern="1200">
                <a:solidFill>
                  <a:srgbClr val="4C4D4F"/>
                </a:solidFill>
                <a:latin typeface="Arial Narrow" pitchFamily="34" charset="0"/>
                <a:ea typeface="+mn-ea"/>
                <a:cs typeface="+mn-cs"/>
              </a:defRPr>
            </a:lvl2pPr>
            <a:lvl3pPr marL="1143000" indent="-228600" algn="l" defTabSz="1085850" rtl="0" eaLnBrk="1" latinLnBrk="0" hangingPunct="1">
              <a:spcBef>
                <a:spcPts val="0"/>
              </a:spcBef>
              <a:spcAft>
                <a:spcPts val="200"/>
              </a:spcAft>
              <a:buFont typeface="Arial" pitchFamily="34" charset="0"/>
              <a:buChar char="•"/>
              <a:defRPr sz="1600" kern="1200">
                <a:solidFill>
                  <a:srgbClr val="4C4D4F"/>
                </a:solidFill>
                <a:latin typeface="Arial Narrow" pitchFamily="34" charset="0"/>
                <a:ea typeface="+mn-ea"/>
                <a:cs typeface="+mn-cs"/>
              </a:defRPr>
            </a:lvl3pPr>
            <a:lvl4pPr marL="1428750" indent="-228600" algn="l" defTabSz="914400" rtl="0" eaLnBrk="1" latinLnBrk="0" hangingPunct="1">
              <a:spcBef>
                <a:spcPct val="20000"/>
              </a:spcBef>
              <a:buFont typeface="Arial" pitchFamily="34" charset="0"/>
              <a:buChar char="–"/>
              <a:defRPr sz="1400" kern="1200">
                <a:solidFill>
                  <a:srgbClr val="4C4D4F"/>
                </a:solidFill>
                <a:latin typeface="+mn-lt"/>
                <a:ea typeface="+mn-ea"/>
                <a:cs typeface="+mn-cs"/>
              </a:defRPr>
            </a:lvl4pPr>
            <a:lvl5pPr marL="1827213" indent="-228600" algn="l" defTabSz="914400" rtl="0" eaLnBrk="1" latinLnBrk="0" hangingPunct="1">
              <a:spcBef>
                <a:spcPct val="20000"/>
              </a:spcBef>
              <a:buFont typeface="Arial" pitchFamily="34" charset="0"/>
              <a:buChar char="»"/>
              <a:defRPr sz="1400" kern="1200">
                <a:solidFill>
                  <a:srgbClr val="4C4D4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1400" dirty="0" smtClean="0">
                <a:latin typeface="微软雅黑" panose="020B0503020204020204" pitchFamily="34" charset="-122"/>
                <a:ea typeface="微软雅黑" panose="020B0503020204020204" pitchFamily="34" charset="-122"/>
              </a:rPr>
              <a:t>配置所需的</a:t>
            </a:r>
            <a:r>
              <a:rPr lang="en-US" altLang="zh-CN" sz="1400" dirty="0" smtClean="0">
                <a:latin typeface="微软雅黑" panose="020B0503020204020204" pitchFamily="34" charset="-122"/>
                <a:ea typeface="微软雅黑" panose="020B0503020204020204" pitchFamily="34" charset="-122"/>
              </a:rPr>
              <a:t>Action, </a:t>
            </a:r>
            <a:r>
              <a:rPr lang="zh-CN" altLang="en-US" sz="1400" dirty="0" smtClean="0">
                <a:latin typeface="微软雅黑" panose="020B0503020204020204" pitchFamily="34" charset="-122"/>
                <a:ea typeface="微软雅黑" panose="020B0503020204020204" pitchFamily="34" charset="-122"/>
              </a:rPr>
              <a:t>编写所需的</a:t>
            </a:r>
            <a:r>
              <a:rPr lang="en-US" altLang="zh-CN" sz="1400" dirty="0" err="1" smtClean="0">
                <a:latin typeface="微软雅黑" panose="020B0503020204020204" pitchFamily="34" charset="-122"/>
                <a:ea typeface="微软雅黑" panose="020B0503020204020204" pitchFamily="34" charset="-122"/>
              </a:rPr>
              <a:t>ResourceBundle</a:t>
            </a:r>
            <a:endParaRPr lang="zh-CN" altLang="en-US" sz="1400" dirty="0">
              <a:latin typeface="微软雅黑" panose="020B0503020204020204" pitchFamily="34" charset="-122"/>
              <a:ea typeface="微软雅黑" panose="020B0503020204020204" pitchFamily="34" charset="-122"/>
            </a:endParaRPr>
          </a:p>
        </p:txBody>
      </p:sp>
      <p:sp>
        <p:nvSpPr>
          <p:cNvPr id="10" name="内容占位符 1"/>
          <p:cNvSpPr txBox="1">
            <a:spLocks/>
          </p:cNvSpPr>
          <p:nvPr/>
        </p:nvSpPr>
        <p:spPr>
          <a:xfrm>
            <a:off x="323528" y="4981144"/>
            <a:ext cx="5720696" cy="392072"/>
          </a:xfrm>
          <a:prstGeom prst="rect">
            <a:avLst/>
          </a:prstGeom>
        </p:spPr>
        <p:txBody>
          <a:bodyPr vert="horz" lIns="0" tIns="0" rIns="0" bIns="0" rtlCol="0">
            <a:noAutofit/>
          </a:bodyPr>
          <a:lstStyle>
            <a:lvl1pPr marL="230188" indent="-230188" algn="l" defTabSz="914400" rtl="0" eaLnBrk="1" latinLnBrk="0" hangingPunct="1">
              <a:spcBef>
                <a:spcPts val="1800"/>
              </a:spcBef>
              <a:buClr>
                <a:schemeClr val="bg2"/>
              </a:buClr>
              <a:buFont typeface="Arial" pitchFamily="34" charset="0"/>
              <a:buChar char="•"/>
              <a:defRPr sz="2000" kern="1200">
                <a:solidFill>
                  <a:schemeClr val="bg2"/>
                </a:solidFill>
                <a:latin typeface="+mn-lt"/>
                <a:ea typeface="+mn-ea"/>
                <a:cs typeface="+mn-cs"/>
              </a:defRPr>
            </a:lvl1pPr>
            <a:lvl2pPr marL="684213" indent="-228600" algn="l" defTabSz="914400" rtl="0" eaLnBrk="1" latinLnBrk="0" hangingPunct="1">
              <a:spcBef>
                <a:spcPts val="0"/>
              </a:spcBef>
              <a:spcAft>
                <a:spcPts val="200"/>
              </a:spcAft>
              <a:buFont typeface="Arial" pitchFamily="34" charset="0"/>
              <a:buChar char="–"/>
              <a:defRPr sz="1800" kern="1200">
                <a:solidFill>
                  <a:srgbClr val="4C4D4F"/>
                </a:solidFill>
                <a:latin typeface="Arial Narrow" pitchFamily="34" charset="0"/>
                <a:ea typeface="+mn-ea"/>
                <a:cs typeface="+mn-cs"/>
              </a:defRPr>
            </a:lvl2pPr>
            <a:lvl3pPr marL="1143000" indent="-228600" algn="l" defTabSz="1085850" rtl="0" eaLnBrk="1" latinLnBrk="0" hangingPunct="1">
              <a:spcBef>
                <a:spcPts val="0"/>
              </a:spcBef>
              <a:spcAft>
                <a:spcPts val="200"/>
              </a:spcAft>
              <a:buFont typeface="Arial" pitchFamily="34" charset="0"/>
              <a:buChar char="•"/>
              <a:defRPr sz="1600" kern="1200">
                <a:solidFill>
                  <a:srgbClr val="4C4D4F"/>
                </a:solidFill>
                <a:latin typeface="Arial Narrow" pitchFamily="34" charset="0"/>
                <a:ea typeface="+mn-ea"/>
                <a:cs typeface="+mn-cs"/>
              </a:defRPr>
            </a:lvl3pPr>
            <a:lvl4pPr marL="1428750" indent="-228600" algn="l" defTabSz="914400" rtl="0" eaLnBrk="1" latinLnBrk="0" hangingPunct="1">
              <a:spcBef>
                <a:spcPct val="20000"/>
              </a:spcBef>
              <a:buFont typeface="Arial" pitchFamily="34" charset="0"/>
              <a:buChar char="–"/>
              <a:defRPr sz="1400" kern="1200">
                <a:solidFill>
                  <a:srgbClr val="4C4D4F"/>
                </a:solidFill>
                <a:latin typeface="+mn-lt"/>
                <a:ea typeface="+mn-ea"/>
                <a:cs typeface="+mn-cs"/>
              </a:defRPr>
            </a:lvl4pPr>
            <a:lvl5pPr marL="1827213" indent="-228600" algn="l" defTabSz="914400" rtl="0" eaLnBrk="1" latinLnBrk="0" hangingPunct="1">
              <a:spcBef>
                <a:spcPct val="20000"/>
              </a:spcBef>
              <a:buFont typeface="Arial" pitchFamily="34" charset="0"/>
              <a:buChar char="»"/>
              <a:defRPr sz="1400" kern="1200">
                <a:solidFill>
                  <a:srgbClr val="4C4D4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1400" dirty="0" smtClean="0">
                <a:latin typeface="微软雅黑" panose="020B0503020204020204" pitchFamily="34" charset="-122"/>
                <a:ea typeface="微软雅黑" panose="020B0503020204020204" pitchFamily="34" charset="-122"/>
              </a:rPr>
              <a:t>配置所需的</a:t>
            </a:r>
            <a:r>
              <a:rPr lang="en-US" altLang="zh-CN" sz="1400" dirty="0" err="1" smtClean="0">
                <a:latin typeface="微软雅黑" panose="020B0503020204020204" pitchFamily="34" charset="-122"/>
                <a:ea typeface="微软雅黑" panose="020B0503020204020204" pitchFamily="34" charset="-122"/>
              </a:rPr>
              <a:t>ActionModel</a:t>
            </a:r>
            <a:endParaRPr lang="zh-CN" altLang="en-US" sz="1400" dirty="0">
              <a:latin typeface="微软雅黑" panose="020B0503020204020204" pitchFamily="34" charset="-122"/>
              <a:ea typeface="微软雅黑" panose="020B0503020204020204" pitchFamily="34" charset="-122"/>
            </a:endParaRPr>
          </a:p>
        </p:txBody>
      </p:sp>
      <p:sp>
        <p:nvSpPr>
          <p:cNvPr id="5" name="右箭头 4"/>
          <p:cNvSpPr/>
          <p:nvPr/>
        </p:nvSpPr>
        <p:spPr>
          <a:xfrm>
            <a:off x="5076056" y="3573016"/>
            <a:ext cx="720080" cy="1876114"/>
          </a:xfrm>
          <a:prstGeom prst="right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smtClean="0">
              <a:solidFill>
                <a:schemeClr val="bg1"/>
              </a:solidFill>
            </a:endParaRPr>
          </a:p>
        </p:txBody>
      </p:sp>
    </p:spTree>
    <p:extLst>
      <p:ext uri="{BB962C8B-B14F-4D97-AF65-F5344CB8AC3E}">
        <p14:creationId xmlns:p14="http://schemas.microsoft.com/office/powerpoint/2010/main" val="346104208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19456" y="1380744"/>
            <a:ext cx="8699737" cy="320064"/>
          </a:xfrm>
        </p:spPr>
        <p:txBody>
          <a:bodyPr/>
          <a:lstStyle/>
          <a:p>
            <a:r>
              <a:rPr lang="zh-CN" altLang="en-US" sz="1400" dirty="0" smtClean="0">
                <a:latin typeface="微软雅黑" panose="020B0503020204020204" pitchFamily="34" charset="-122"/>
                <a:ea typeface="微软雅黑" panose="020B0503020204020204" pitchFamily="34" charset="-122"/>
              </a:rPr>
              <a:t>配置向导界面所需的</a:t>
            </a:r>
            <a:r>
              <a:rPr lang="en-US" altLang="zh-CN" sz="1400" dirty="0" smtClean="0">
                <a:latin typeface="微软雅黑" panose="020B0503020204020204" pitchFamily="34" charset="-122"/>
                <a:ea typeface="微软雅黑" panose="020B0503020204020204" pitchFamily="34" charset="-122"/>
              </a:rPr>
              <a:t>Step</a:t>
            </a:r>
            <a:r>
              <a:rPr lang="zh-CN" altLang="en-US" sz="1400" dirty="0" smtClean="0">
                <a:latin typeface="微软雅黑" panose="020B0503020204020204" pitchFamily="34" charset="-122"/>
                <a:ea typeface="微软雅黑" panose="020B0503020204020204" pitchFamily="34" charset="-122"/>
              </a:rPr>
              <a:t>的</a:t>
            </a:r>
            <a:r>
              <a:rPr lang="en-US" altLang="zh-CN" sz="1400" dirty="0" smtClean="0">
                <a:latin typeface="微软雅黑" panose="020B0503020204020204" pitchFamily="34" charset="-122"/>
                <a:ea typeface="微软雅黑" panose="020B0503020204020204" pitchFamily="34" charset="-122"/>
              </a:rPr>
              <a:t>Action</a:t>
            </a:r>
            <a:endParaRPr lang="zh-CN" altLang="en-US" sz="140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lang="zh-CN" altLang="en-US" dirty="0"/>
              <a:t>弹</a:t>
            </a:r>
            <a:r>
              <a:rPr lang="zh-CN" altLang="en-US" dirty="0" smtClean="0"/>
              <a:t>出向</a:t>
            </a:r>
            <a:r>
              <a:rPr lang="en-US" altLang="zh-CN" dirty="0" smtClean="0"/>
              <a:t>Wizard</a:t>
            </a:r>
            <a:r>
              <a:rPr lang="zh-CN" altLang="en-US" dirty="0" smtClean="0"/>
              <a:t>来创建和修改</a:t>
            </a:r>
            <a:r>
              <a:rPr lang="en-US" altLang="zh-CN" dirty="0" smtClean="0"/>
              <a:t>JavaBean</a:t>
            </a:r>
            <a:r>
              <a:rPr lang="zh-CN" altLang="en-US" dirty="0" smtClean="0"/>
              <a:t>对象</a:t>
            </a:r>
            <a:endParaRPr lang="zh-CN" altLang="en-US" dirty="0"/>
          </a:p>
        </p:txBody>
      </p:sp>
      <p:sp>
        <p:nvSpPr>
          <p:cNvPr id="4" name="副标题 3"/>
          <p:cNvSpPr>
            <a:spLocks noGrp="1"/>
          </p:cNvSpPr>
          <p:nvPr>
            <p:ph type="subTitle" idx="15"/>
          </p:nvPr>
        </p:nvSpPr>
        <p:spPr/>
        <p:txBody>
          <a:bodyPr/>
          <a:lstStyle/>
          <a:p>
            <a:r>
              <a:rPr lang="zh-CN" altLang="en-US" dirty="0"/>
              <a:t>与</a:t>
            </a:r>
            <a:r>
              <a:rPr lang="en-US" altLang="zh-CN" dirty="0" err="1"/>
              <a:t>Windchill</a:t>
            </a:r>
            <a:r>
              <a:rPr lang="zh-CN" altLang="en-US" dirty="0" smtClean="0"/>
              <a:t>的向导界面开发方法相同</a:t>
            </a:r>
            <a:endParaRPr lang="zh-CN" altLang="en-US" dirty="0"/>
          </a:p>
        </p:txBody>
      </p:sp>
      <p:pic>
        <p:nvPicPr>
          <p:cNvPr id="1638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1281" y="908721"/>
            <a:ext cx="2282392" cy="2016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1652366"/>
            <a:ext cx="5616624" cy="4084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280" y="2276872"/>
            <a:ext cx="6252001" cy="6535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内容占位符 1"/>
          <p:cNvSpPr txBox="1">
            <a:spLocks/>
          </p:cNvSpPr>
          <p:nvPr/>
        </p:nvSpPr>
        <p:spPr>
          <a:xfrm>
            <a:off x="232544" y="2060848"/>
            <a:ext cx="8699737" cy="320064"/>
          </a:xfrm>
          <a:prstGeom prst="rect">
            <a:avLst/>
          </a:prstGeom>
        </p:spPr>
        <p:txBody>
          <a:bodyPr vert="horz" lIns="0" tIns="0" rIns="0" bIns="0" rtlCol="0">
            <a:noAutofit/>
          </a:bodyPr>
          <a:lstStyle>
            <a:lvl1pPr marL="230188" indent="-230188" algn="l" defTabSz="914400" rtl="0" eaLnBrk="1" latinLnBrk="0" hangingPunct="1">
              <a:spcBef>
                <a:spcPts val="1800"/>
              </a:spcBef>
              <a:buClr>
                <a:schemeClr val="bg2"/>
              </a:buClr>
              <a:buFont typeface="Arial" pitchFamily="34" charset="0"/>
              <a:buChar char="•"/>
              <a:defRPr sz="2000" kern="1200">
                <a:solidFill>
                  <a:schemeClr val="bg2"/>
                </a:solidFill>
                <a:latin typeface="+mn-lt"/>
                <a:ea typeface="+mn-ea"/>
                <a:cs typeface="+mn-cs"/>
              </a:defRPr>
            </a:lvl1pPr>
            <a:lvl2pPr marL="684213" indent="-228600" algn="l" defTabSz="914400" rtl="0" eaLnBrk="1" latinLnBrk="0" hangingPunct="1">
              <a:spcBef>
                <a:spcPts val="0"/>
              </a:spcBef>
              <a:spcAft>
                <a:spcPts val="200"/>
              </a:spcAft>
              <a:buFont typeface="Arial" pitchFamily="34" charset="0"/>
              <a:buChar char="–"/>
              <a:defRPr sz="1800" kern="1200">
                <a:solidFill>
                  <a:srgbClr val="4C4D4F"/>
                </a:solidFill>
                <a:latin typeface="Arial Narrow" pitchFamily="34" charset="0"/>
                <a:ea typeface="+mn-ea"/>
                <a:cs typeface="+mn-cs"/>
              </a:defRPr>
            </a:lvl2pPr>
            <a:lvl3pPr marL="1143000" indent="-228600" algn="l" defTabSz="1085850" rtl="0" eaLnBrk="1" latinLnBrk="0" hangingPunct="1">
              <a:spcBef>
                <a:spcPts val="0"/>
              </a:spcBef>
              <a:spcAft>
                <a:spcPts val="200"/>
              </a:spcAft>
              <a:buFont typeface="Arial" pitchFamily="34" charset="0"/>
              <a:buChar char="•"/>
              <a:defRPr sz="1600" kern="1200">
                <a:solidFill>
                  <a:srgbClr val="4C4D4F"/>
                </a:solidFill>
                <a:latin typeface="Arial Narrow" pitchFamily="34" charset="0"/>
                <a:ea typeface="+mn-ea"/>
                <a:cs typeface="+mn-cs"/>
              </a:defRPr>
            </a:lvl3pPr>
            <a:lvl4pPr marL="1428750" indent="-228600" algn="l" defTabSz="914400" rtl="0" eaLnBrk="1" latinLnBrk="0" hangingPunct="1">
              <a:spcBef>
                <a:spcPct val="20000"/>
              </a:spcBef>
              <a:buFont typeface="Arial" pitchFamily="34" charset="0"/>
              <a:buChar char="–"/>
              <a:defRPr sz="1400" kern="1200">
                <a:solidFill>
                  <a:srgbClr val="4C4D4F"/>
                </a:solidFill>
                <a:latin typeface="+mn-lt"/>
                <a:ea typeface="+mn-ea"/>
                <a:cs typeface="+mn-cs"/>
              </a:defRPr>
            </a:lvl4pPr>
            <a:lvl5pPr marL="1827213" indent="-228600" algn="l" defTabSz="914400" rtl="0" eaLnBrk="1" latinLnBrk="0" hangingPunct="1">
              <a:spcBef>
                <a:spcPct val="20000"/>
              </a:spcBef>
              <a:buFont typeface="Arial" pitchFamily="34" charset="0"/>
              <a:buChar char="»"/>
              <a:defRPr sz="1400" kern="1200">
                <a:solidFill>
                  <a:srgbClr val="4C4D4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1400" dirty="0" smtClean="0">
                <a:latin typeface="微软雅黑" panose="020B0503020204020204" pitchFamily="34" charset="-122"/>
                <a:ea typeface="微软雅黑" panose="020B0503020204020204" pitchFamily="34" charset="-122"/>
              </a:rPr>
              <a:t>编写</a:t>
            </a:r>
            <a:r>
              <a:rPr lang="en-US" altLang="zh-CN" sz="1400" dirty="0" smtClean="0">
                <a:latin typeface="微软雅黑" panose="020B0503020204020204" pitchFamily="34" charset="-122"/>
                <a:ea typeface="微软雅黑" panose="020B0503020204020204" pitchFamily="34" charset="-122"/>
              </a:rPr>
              <a:t>Wizard</a:t>
            </a:r>
            <a:r>
              <a:rPr lang="zh-CN" altLang="en-US" sz="1400" dirty="0" smtClean="0">
                <a:latin typeface="微软雅黑" panose="020B0503020204020204" pitchFamily="34" charset="-122"/>
                <a:ea typeface="微软雅黑" panose="020B0503020204020204" pitchFamily="34" charset="-122"/>
              </a:rPr>
              <a:t>的</a:t>
            </a:r>
            <a:r>
              <a:rPr lang="en-US" altLang="zh-CN" sz="1400" dirty="0" smtClean="0">
                <a:latin typeface="微软雅黑" panose="020B0503020204020204" pitchFamily="34" charset="-122"/>
                <a:ea typeface="微软雅黑" panose="020B0503020204020204" pitchFamily="34" charset="-122"/>
              </a:rPr>
              <a:t>JSP</a:t>
            </a:r>
          </a:p>
        </p:txBody>
      </p:sp>
      <p:sp>
        <p:nvSpPr>
          <p:cNvPr id="10" name="内容占位符 1"/>
          <p:cNvSpPr txBox="1">
            <a:spLocks/>
          </p:cNvSpPr>
          <p:nvPr/>
        </p:nvSpPr>
        <p:spPr>
          <a:xfrm>
            <a:off x="254240" y="2930461"/>
            <a:ext cx="8699737" cy="2154723"/>
          </a:xfrm>
          <a:prstGeom prst="rect">
            <a:avLst/>
          </a:prstGeom>
        </p:spPr>
        <p:txBody>
          <a:bodyPr vert="horz" lIns="0" tIns="0" rIns="0" bIns="0" rtlCol="0">
            <a:noAutofit/>
          </a:bodyPr>
          <a:lstStyle>
            <a:lvl1pPr marL="230188" indent="-230188" algn="l" defTabSz="914400" rtl="0" eaLnBrk="1" latinLnBrk="0" hangingPunct="1">
              <a:spcBef>
                <a:spcPts val="1800"/>
              </a:spcBef>
              <a:buClr>
                <a:schemeClr val="bg2"/>
              </a:buClr>
              <a:buFont typeface="Arial" pitchFamily="34" charset="0"/>
              <a:buChar char="•"/>
              <a:defRPr sz="2000" kern="1200">
                <a:solidFill>
                  <a:schemeClr val="bg2"/>
                </a:solidFill>
                <a:latin typeface="+mn-lt"/>
                <a:ea typeface="+mn-ea"/>
                <a:cs typeface="+mn-cs"/>
              </a:defRPr>
            </a:lvl1pPr>
            <a:lvl2pPr marL="684213" indent="-228600" algn="l" defTabSz="914400" rtl="0" eaLnBrk="1" latinLnBrk="0" hangingPunct="1">
              <a:spcBef>
                <a:spcPts val="0"/>
              </a:spcBef>
              <a:spcAft>
                <a:spcPts val="200"/>
              </a:spcAft>
              <a:buFont typeface="Arial" pitchFamily="34" charset="0"/>
              <a:buChar char="–"/>
              <a:defRPr sz="1800" kern="1200">
                <a:solidFill>
                  <a:srgbClr val="4C4D4F"/>
                </a:solidFill>
                <a:latin typeface="Arial Narrow" pitchFamily="34" charset="0"/>
                <a:ea typeface="+mn-ea"/>
                <a:cs typeface="+mn-cs"/>
              </a:defRPr>
            </a:lvl2pPr>
            <a:lvl3pPr marL="1143000" indent="-228600" algn="l" defTabSz="1085850" rtl="0" eaLnBrk="1" latinLnBrk="0" hangingPunct="1">
              <a:spcBef>
                <a:spcPts val="0"/>
              </a:spcBef>
              <a:spcAft>
                <a:spcPts val="200"/>
              </a:spcAft>
              <a:buFont typeface="Arial" pitchFamily="34" charset="0"/>
              <a:buChar char="•"/>
              <a:defRPr sz="1600" kern="1200">
                <a:solidFill>
                  <a:srgbClr val="4C4D4F"/>
                </a:solidFill>
                <a:latin typeface="Arial Narrow" pitchFamily="34" charset="0"/>
                <a:ea typeface="+mn-ea"/>
                <a:cs typeface="+mn-cs"/>
              </a:defRPr>
            </a:lvl3pPr>
            <a:lvl4pPr marL="1428750" indent="-228600" algn="l" defTabSz="914400" rtl="0" eaLnBrk="1" latinLnBrk="0" hangingPunct="1">
              <a:spcBef>
                <a:spcPct val="20000"/>
              </a:spcBef>
              <a:buFont typeface="Arial" pitchFamily="34" charset="0"/>
              <a:buChar char="–"/>
              <a:defRPr sz="1400" kern="1200">
                <a:solidFill>
                  <a:srgbClr val="4C4D4F"/>
                </a:solidFill>
                <a:latin typeface="+mn-lt"/>
                <a:ea typeface="+mn-ea"/>
                <a:cs typeface="+mn-cs"/>
              </a:defRPr>
            </a:lvl4pPr>
            <a:lvl5pPr marL="1827213" indent="-228600" algn="l" defTabSz="914400" rtl="0" eaLnBrk="1" latinLnBrk="0" hangingPunct="1">
              <a:spcBef>
                <a:spcPct val="20000"/>
              </a:spcBef>
              <a:buFont typeface="Arial" pitchFamily="34" charset="0"/>
              <a:buChar char="»"/>
              <a:defRPr sz="1400" kern="1200">
                <a:solidFill>
                  <a:srgbClr val="4C4D4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1200" dirty="0" smtClean="0">
                <a:latin typeface="微软雅黑" panose="020B0503020204020204" pitchFamily="34" charset="-122"/>
                <a:ea typeface="微软雅黑" panose="020B0503020204020204" pitchFamily="34" charset="-122"/>
              </a:rPr>
              <a:t>编写</a:t>
            </a:r>
            <a:r>
              <a:rPr lang="en-US" altLang="zh-CN" sz="1200" dirty="0" smtClean="0">
                <a:latin typeface="微软雅黑" panose="020B0503020204020204" pitchFamily="34" charset="-122"/>
                <a:ea typeface="微软雅黑" panose="020B0503020204020204" pitchFamily="34" charset="-122"/>
              </a:rPr>
              <a:t>Wizard Step</a:t>
            </a:r>
            <a:r>
              <a:rPr lang="zh-CN" altLang="en-US" sz="1200" dirty="0" smtClean="0">
                <a:latin typeface="微软雅黑" panose="020B0503020204020204" pitchFamily="34" charset="-122"/>
                <a:ea typeface="微软雅黑" panose="020B0503020204020204" pitchFamily="34" charset="-122"/>
              </a:rPr>
              <a:t>的</a:t>
            </a:r>
            <a:r>
              <a:rPr lang="en-US" altLang="zh-CN" sz="1200" dirty="0" smtClean="0">
                <a:latin typeface="微软雅黑" panose="020B0503020204020204" pitchFamily="34" charset="-122"/>
                <a:ea typeface="微软雅黑" panose="020B0503020204020204" pitchFamily="34" charset="-122"/>
              </a:rPr>
              <a:t>JSP</a:t>
            </a:r>
          </a:p>
          <a:p>
            <a:pPr lvl="1"/>
            <a:r>
              <a:rPr lang="zh-CN" altLang="en-US" sz="1200" dirty="0" smtClean="0">
                <a:latin typeface="微软雅黑" panose="020B0503020204020204" pitchFamily="34" charset="-122"/>
                <a:ea typeface="微软雅黑" panose="020B0503020204020204" pitchFamily="34" charset="-122"/>
              </a:rPr>
              <a:t>与编写流程表单</a:t>
            </a:r>
            <a:r>
              <a:rPr lang="en-US" altLang="zh-CN" sz="1200" dirty="0" smtClean="0">
                <a:latin typeface="微软雅黑" panose="020B0503020204020204" pitchFamily="34" charset="-122"/>
                <a:ea typeface="微软雅黑" panose="020B0503020204020204" pitchFamily="34" charset="-122"/>
              </a:rPr>
              <a:t>JSP</a:t>
            </a:r>
            <a:r>
              <a:rPr lang="zh-CN" altLang="en-US" sz="1200" dirty="0" smtClean="0">
                <a:latin typeface="微软雅黑" panose="020B0503020204020204" pitchFamily="34" charset="-122"/>
                <a:ea typeface="微软雅黑" panose="020B0503020204020204" pitchFamily="34" charset="-122"/>
              </a:rPr>
              <a:t>类似</a:t>
            </a:r>
            <a:r>
              <a:rPr lang="en-US" altLang="zh-CN"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使用</a:t>
            </a:r>
            <a:r>
              <a:rPr lang="en-US" altLang="zh-CN" sz="1200" dirty="0" err="1" smtClean="0">
                <a:latin typeface="微软雅黑" panose="020B0503020204020204" pitchFamily="34" charset="-122"/>
                <a:ea typeface="微软雅黑" panose="020B0503020204020204" pitchFamily="34" charset="-122"/>
              </a:rPr>
              <a:t>jsp:include</a:t>
            </a:r>
            <a:r>
              <a:rPr lang="zh-CN" altLang="en-US" sz="1200" dirty="0" smtClean="0">
                <a:latin typeface="微软雅黑" panose="020B0503020204020204" pitchFamily="34" charset="-122"/>
                <a:ea typeface="微软雅黑" panose="020B0503020204020204" pitchFamily="34" charset="-122"/>
              </a:rPr>
              <a:t>标签将</a:t>
            </a:r>
            <a:r>
              <a:rPr lang="en-US" altLang="zh-CN" sz="1200" dirty="0" err="1" smtClean="0">
                <a:latin typeface="微软雅黑" panose="020B0503020204020204" pitchFamily="34" charset="-122"/>
                <a:ea typeface="微软雅黑" panose="020B0503020204020204" pitchFamily="34" charset="-122"/>
              </a:rPr>
              <a:t>AttributePanel</a:t>
            </a:r>
            <a:r>
              <a:rPr lang="zh-CN" altLang="en-US" sz="1200" dirty="0" smtClean="0">
                <a:latin typeface="微软雅黑" panose="020B0503020204020204" pitchFamily="34" charset="-122"/>
                <a:ea typeface="微软雅黑" panose="020B0503020204020204" pitchFamily="34" charset="-122"/>
              </a:rPr>
              <a:t>引用到页面中</a:t>
            </a:r>
            <a:r>
              <a:rPr lang="en-US" altLang="zh-CN"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并传入必须的参数</a:t>
            </a:r>
            <a:endParaRPr lang="en-US" altLang="zh-CN" sz="1200" dirty="0" smtClean="0">
              <a:latin typeface="微软雅黑" panose="020B0503020204020204" pitchFamily="34" charset="-122"/>
              <a:ea typeface="微软雅黑" panose="020B0503020204020204" pitchFamily="34" charset="-122"/>
            </a:endParaRPr>
          </a:p>
          <a:p>
            <a:pPr lvl="1"/>
            <a:r>
              <a:rPr lang="en-US" altLang="zh-CN" sz="1200" dirty="0" smtClean="0">
                <a:latin typeface="微软雅黑" panose="020B0503020204020204" pitchFamily="34" charset="-122"/>
                <a:ea typeface="微软雅黑" panose="020B0503020204020204" pitchFamily="34" charset="-122"/>
              </a:rPr>
              <a:t>Option A:</a:t>
            </a:r>
          </a:p>
          <a:p>
            <a:pPr lvl="2"/>
            <a:r>
              <a:rPr lang="en-US" altLang="zh-CN" sz="1200" dirty="0" smtClean="0">
                <a:latin typeface="微软雅黑" panose="020B0503020204020204" pitchFamily="34" charset="-122"/>
                <a:ea typeface="微软雅黑" panose="020B0503020204020204" pitchFamily="34" charset="-122"/>
              </a:rPr>
              <a:t>Action</a:t>
            </a:r>
            <a:r>
              <a:rPr lang="zh-CN" altLang="en-US" sz="1200" dirty="0" smtClean="0">
                <a:latin typeface="微软雅黑" panose="020B0503020204020204" pitchFamily="34" charset="-122"/>
                <a:ea typeface="微软雅黑" panose="020B0503020204020204" pitchFamily="34" charset="-122"/>
              </a:rPr>
              <a:t>配置</a:t>
            </a:r>
            <a:r>
              <a:rPr lang="en-US" altLang="zh-CN" sz="1200" dirty="0" err="1" smtClean="0">
                <a:latin typeface="微软雅黑" panose="020B0503020204020204" pitchFamily="34" charset="-122"/>
                <a:ea typeface="微软雅黑" panose="020B0503020204020204" pitchFamily="34" charset="-122"/>
              </a:rPr>
              <a:t>Windchill</a:t>
            </a:r>
            <a:r>
              <a:rPr lang="zh-CN" altLang="en-US" sz="1200" dirty="0" smtClean="0">
                <a:latin typeface="微软雅黑" panose="020B0503020204020204" pitchFamily="34" charset="-122"/>
                <a:ea typeface="微软雅黑" panose="020B0503020204020204" pitchFamily="34" charset="-122"/>
              </a:rPr>
              <a:t>默认的</a:t>
            </a:r>
            <a:r>
              <a:rPr lang="en-US" altLang="zh-CN" sz="1200" b="1" dirty="0" err="1">
                <a:solidFill>
                  <a:srgbClr val="00B050"/>
                </a:solidFill>
                <a:latin typeface="微软雅黑" panose="020B0503020204020204" pitchFamily="34" charset="-122"/>
                <a:ea typeface="微软雅黑" panose="020B0503020204020204" pitchFamily="34" charset="-122"/>
              </a:rPr>
              <a:t>com.ptc.core.components.forms.DefaultObjectFormProcessor</a:t>
            </a:r>
            <a:endParaRPr lang="en-US" altLang="zh-CN" sz="1200" b="1" dirty="0">
              <a:solidFill>
                <a:srgbClr val="00B050"/>
              </a:solidFill>
              <a:latin typeface="微软雅黑" panose="020B0503020204020204" pitchFamily="34" charset="-122"/>
              <a:ea typeface="微软雅黑" panose="020B0503020204020204" pitchFamily="34" charset="-122"/>
            </a:endParaRPr>
          </a:p>
          <a:p>
            <a:pPr lvl="2"/>
            <a:r>
              <a:rPr lang="zh-CN" altLang="en-US" sz="1200" dirty="0" smtClean="0">
                <a:latin typeface="微软雅黑" panose="020B0503020204020204" pitchFamily="34" charset="-122"/>
                <a:ea typeface="微软雅黑" panose="020B0503020204020204" pitchFamily="34" charset="-122"/>
              </a:rPr>
              <a:t>放置一个隐藏的表单元素</a:t>
            </a:r>
            <a:r>
              <a:rPr lang="en-US" altLang="zh-CN"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将用于保存表单数据的</a:t>
            </a:r>
            <a:r>
              <a:rPr lang="en-US" altLang="zh-CN" sz="1200" dirty="0" err="1" smtClean="0">
                <a:latin typeface="微软雅黑" panose="020B0503020204020204" pitchFamily="34" charset="-122"/>
                <a:ea typeface="微软雅黑" panose="020B0503020204020204" pitchFamily="34" charset="-122"/>
              </a:rPr>
              <a:t>FormProcessorDelegate</a:t>
            </a:r>
            <a:r>
              <a:rPr lang="zh-CN" altLang="en-US" sz="1200" dirty="0" smtClean="0">
                <a:latin typeface="微软雅黑" panose="020B0503020204020204" pitchFamily="34" charset="-122"/>
                <a:ea typeface="微软雅黑" panose="020B0503020204020204" pitchFamily="34" charset="-122"/>
              </a:rPr>
              <a:t>配置到</a:t>
            </a:r>
            <a:r>
              <a:rPr lang="en-US" altLang="zh-CN" sz="1200" dirty="0" smtClean="0">
                <a:latin typeface="微软雅黑" panose="020B0503020204020204" pitchFamily="34" charset="-122"/>
                <a:ea typeface="微软雅黑" panose="020B0503020204020204" pitchFamily="34" charset="-122"/>
              </a:rPr>
              <a:t>JSP</a:t>
            </a:r>
            <a:r>
              <a:rPr lang="zh-CN" altLang="en-US" sz="1200" dirty="0" smtClean="0">
                <a:latin typeface="微软雅黑" panose="020B0503020204020204" pitchFamily="34" charset="-122"/>
                <a:ea typeface="微软雅黑" panose="020B0503020204020204" pitchFamily="34" charset="-122"/>
              </a:rPr>
              <a:t>中</a:t>
            </a:r>
            <a:endParaRPr lang="en-US" altLang="zh-CN" sz="1200" dirty="0" smtClean="0">
              <a:latin typeface="微软雅黑" panose="020B0503020204020204" pitchFamily="34" charset="-122"/>
              <a:ea typeface="微软雅黑" panose="020B0503020204020204" pitchFamily="34" charset="-122"/>
            </a:endParaRPr>
          </a:p>
          <a:p>
            <a:pPr lvl="1"/>
            <a:r>
              <a:rPr lang="en-US" altLang="zh-CN" sz="1200" dirty="0" smtClean="0">
                <a:latin typeface="微软雅黑" panose="020B0503020204020204" pitchFamily="34" charset="-122"/>
                <a:ea typeface="微软雅黑" panose="020B0503020204020204" pitchFamily="34" charset="-122"/>
              </a:rPr>
              <a:t>Option B:</a:t>
            </a:r>
          </a:p>
          <a:p>
            <a:pPr lvl="2"/>
            <a:r>
              <a:rPr lang="zh-CN" altLang="en-US" sz="1200" dirty="0" smtClean="0">
                <a:latin typeface="微软雅黑" panose="020B0503020204020204" pitchFamily="34" charset="-122"/>
                <a:ea typeface="微软雅黑" panose="020B0503020204020204" pitchFamily="34" charset="-122"/>
              </a:rPr>
              <a:t>在</a:t>
            </a:r>
            <a:r>
              <a:rPr lang="en-US" altLang="zh-CN" sz="1200" dirty="0" smtClean="0">
                <a:latin typeface="微软雅黑" panose="020B0503020204020204" pitchFamily="34" charset="-122"/>
                <a:ea typeface="微软雅黑" panose="020B0503020204020204" pitchFamily="34" charset="-122"/>
              </a:rPr>
              <a:t>Action</a:t>
            </a:r>
            <a:r>
              <a:rPr lang="zh-CN" altLang="en-US" sz="1200" dirty="0" smtClean="0">
                <a:latin typeface="微软雅黑" panose="020B0503020204020204" pitchFamily="34" charset="-122"/>
                <a:ea typeface="微软雅黑" panose="020B0503020204020204" pitchFamily="34" charset="-122"/>
              </a:rPr>
              <a:t>中配置的</a:t>
            </a:r>
            <a:r>
              <a:rPr lang="en-US" altLang="zh-CN" sz="1200" dirty="0" err="1" smtClean="0">
                <a:latin typeface="微软雅黑" panose="020B0503020204020204" pitchFamily="34" charset="-122"/>
                <a:ea typeface="微软雅黑" panose="020B0503020204020204" pitchFamily="34" charset="-122"/>
              </a:rPr>
              <a:t>FormProcessor</a:t>
            </a:r>
            <a:r>
              <a:rPr lang="zh-CN" altLang="en-US" sz="1200" dirty="0" smtClean="0">
                <a:latin typeface="微软雅黑" panose="020B0503020204020204" pitchFamily="34" charset="-122"/>
                <a:ea typeface="微软雅黑" panose="020B0503020204020204" pitchFamily="34" charset="-122"/>
              </a:rPr>
              <a:t>中配置继承自</a:t>
            </a:r>
            <a:r>
              <a:rPr lang="en-US" altLang="zh-CN" sz="1200" b="1" dirty="0" err="1" smtClean="0">
                <a:solidFill>
                  <a:srgbClr val="00B050"/>
                </a:solidFill>
                <a:latin typeface="微软雅黑" panose="020B0503020204020204" pitchFamily="34" charset="-122"/>
                <a:ea typeface="微软雅黑" panose="020B0503020204020204" pitchFamily="34" charset="-122"/>
              </a:rPr>
              <a:t>com.ptc.xworks.xmlobject.web.form.XmlObjectFormProcessor</a:t>
            </a:r>
            <a:r>
              <a:rPr lang="zh-CN" altLang="en-US" sz="1200" dirty="0" smtClean="0">
                <a:latin typeface="微软雅黑" panose="020B0503020204020204" pitchFamily="34" charset="-122"/>
                <a:ea typeface="微软雅黑" panose="020B0503020204020204" pitchFamily="34" charset="-122"/>
              </a:rPr>
              <a:t>的</a:t>
            </a:r>
            <a:r>
              <a:rPr lang="en-US" altLang="zh-CN" sz="1200" dirty="0" smtClean="0">
                <a:latin typeface="微软雅黑" panose="020B0503020204020204" pitchFamily="34" charset="-122"/>
                <a:ea typeface="微软雅黑" panose="020B0503020204020204" pitchFamily="34" charset="-122"/>
              </a:rPr>
              <a:t>class</a:t>
            </a:r>
            <a:r>
              <a:rPr lang="zh-CN" altLang="en-US" sz="1200" dirty="0" smtClean="0">
                <a:latin typeface="微软雅黑" panose="020B0503020204020204" pitchFamily="34" charset="-122"/>
                <a:ea typeface="微软雅黑" panose="020B0503020204020204" pitchFamily="34" charset="-122"/>
              </a:rPr>
              <a:t>名称</a:t>
            </a:r>
            <a:endParaRPr lang="en-US" altLang="zh-CN" sz="1200" dirty="0" smtClean="0">
              <a:latin typeface="微软雅黑" panose="020B0503020204020204" pitchFamily="34" charset="-122"/>
              <a:ea typeface="微软雅黑" panose="020B0503020204020204" pitchFamily="34" charset="-122"/>
            </a:endParaRPr>
          </a:p>
          <a:p>
            <a:pPr lvl="2"/>
            <a:r>
              <a:rPr lang="zh-CN" altLang="en-US" sz="1200" dirty="0" smtClean="0">
                <a:latin typeface="微软雅黑" panose="020B0503020204020204" pitchFamily="34" charset="-122"/>
                <a:ea typeface="微软雅黑" panose="020B0503020204020204" pitchFamily="34" charset="-122"/>
              </a:rPr>
              <a:t>覆盖</a:t>
            </a:r>
            <a:r>
              <a:rPr lang="en-US" altLang="zh-CN" sz="1200" b="1" dirty="0">
                <a:solidFill>
                  <a:srgbClr val="00B050"/>
                </a:solidFill>
                <a:latin typeface="微软雅黑" panose="020B0503020204020204" pitchFamily="34" charset="-122"/>
                <a:ea typeface="微软雅黑" panose="020B0503020204020204" pitchFamily="34" charset="-122"/>
              </a:rPr>
              <a:t>public List&lt;</a:t>
            </a:r>
            <a:r>
              <a:rPr lang="en-US" altLang="zh-CN" sz="1200" b="1" dirty="0" err="1">
                <a:solidFill>
                  <a:srgbClr val="00B050"/>
                </a:solidFill>
                <a:latin typeface="微软雅黑" panose="020B0503020204020204" pitchFamily="34" charset="-122"/>
                <a:ea typeface="微软雅黑" panose="020B0503020204020204" pitchFamily="34" charset="-122"/>
              </a:rPr>
              <a:t>XmlObjectFormProcessorDelegate</a:t>
            </a:r>
            <a:r>
              <a:rPr lang="en-US" altLang="zh-CN" sz="1200" b="1" dirty="0">
                <a:solidFill>
                  <a:srgbClr val="00B050"/>
                </a:solidFill>
                <a:latin typeface="微软雅黑" panose="020B0503020204020204" pitchFamily="34" charset="-122"/>
                <a:ea typeface="微软雅黑" panose="020B0503020204020204" pitchFamily="34" charset="-122"/>
              </a:rPr>
              <a:t>&gt; </a:t>
            </a:r>
            <a:r>
              <a:rPr lang="en-US" altLang="zh-CN" sz="1200" b="1" dirty="0" err="1">
                <a:solidFill>
                  <a:srgbClr val="00B050"/>
                </a:solidFill>
                <a:latin typeface="微软雅黑" panose="020B0503020204020204" pitchFamily="34" charset="-122"/>
                <a:ea typeface="微软雅黑" panose="020B0503020204020204" pitchFamily="34" charset="-122"/>
              </a:rPr>
              <a:t>getXmlObjectFormProcessorDeletages</a:t>
            </a:r>
            <a:r>
              <a:rPr lang="en-US" altLang="zh-CN" sz="1200" b="1" dirty="0" smtClean="0">
                <a:solidFill>
                  <a:srgbClr val="00B050"/>
                </a:solidFill>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方法</a:t>
            </a:r>
            <a:r>
              <a:rPr lang="en-US" altLang="zh-CN"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返回具体的</a:t>
            </a:r>
            <a:r>
              <a:rPr lang="en-US" altLang="zh-CN" sz="1200" dirty="0" err="1" smtClean="0">
                <a:latin typeface="微软雅黑" panose="020B0503020204020204" pitchFamily="34" charset="-122"/>
                <a:ea typeface="微软雅黑" panose="020B0503020204020204" pitchFamily="34" charset="-122"/>
              </a:rPr>
              <a:t>FormProcessorDelegate</a:t>
            </a:r>
            <a:r>
              <a:rPr lang="zh-CN" altLang="en-US" sz="1200" dirty="0" smtClean="0">
                <a:latin typeface="微软雅黑" panose="020B0503020204020204" pitchFamily="34" charset="-122"/>
                <a:ea typeface="微软雅黑" panose="020B0503020204020204" pitchFamily="34" charset="-122"/>
              </a:rPr>
              <a:t>的实例</a:t>
            </a:r>
            <a:endParaRPr lang="en-US" altLang="zh-CN" sz="1200" dirty="0" smtClean="0">
              <a:latin typeface="微软雅黑" panose="020B0503020204020204" pitchFamily="34" charset="-122"/>
              <a:ea typeface="微软雅黑" panose="020B0503020204020204" pitchFamily="34" charset="-122"/>
            </a:endParaRPr>
          </a:p>
        </p:txBody>
      </p:sp>
      <p:pic>
        <p:nvPicPr>
          <p:cNvPr id="2253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6745" y="5229200"/>
            <a:ext cx="8705850" cy="120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7455650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19456" y="1380744"/>
            <a:ext cx="8699737" cy="2048256"/>
          </a:xfrm>
        </p:spPr>
        <p:txBody>
          <a:bodyPr/>
          <a:lstStyle/>
          <a:p>
            <a:r>
              <a:rPr lang="zh-CN" altLang="en-US" dirty="0" smtClean="0"/>
              <a:t>将编写的</a:t>
            </a:r>
            <a:r>
              <a:rPr lang="en-US" altLang="zh-CN" dirty="0" smtClean="0"/>
              <a:t>Java</a:t>
            </a:r>
            <a:r>
              <a:rPr lang="zh-CN" altLang="en-US" dirty="0" smtClean="0"/>
              <a:t>代码配置到流程模板中</a:t>
            </a:r>
            <a:endParaRPr lang="en-US" altLang="zh-CN" dirty="0" smtClean="0"/>
          </a:p>
          <a:p>
            <a:r>
              <a:rPr lang="zh-CN" altLang="en-US" dirty="0" smtClean="0"/>
              <a:t>将代码部署到服务器</a:t>
            </a:r>
            <a:endParaRPr lang="en-US" altLang="zh-CN" dirty="0" smtClean="0"/>
          </a:p>
          <a:p>
            <a:r>
              <a:rPr lang="zh-CN" altLang="en-US" dirty="0" smtClean="0"/>
              <a:t>将配置文件更新到</a:t>
            </a:r>
            <a:r>
              <a:rPr lang="en-US" altLang="zh-CN" dirty="0" err="1" smtClean="0"/>
              <a:t>Windchill</a:t>
            </a:r>
            <a:r>
              <a:rPr lang="zh-CN" altLang="en-US" dirty="0" smtClean="0"/>
              <a:t>服务器</a:t>
            </a:r>
            <a:endParaRPr lang="en-US" altLang="zh-CN" dirty="0" smtClean="0"/>
          </a:p>
          <a:p>
            <a:r>
              <a:rPr lang="zh-CN" altLang="en-US" dirty="0" smtClean="0"/>
              <a:t>开始测试吧！</a:t>
            </a:r>
            <a:endParaRPr lang="zh-CN" altLang="en-US" dirty="0"/>
          </a:p>
        </p:txBody>
      </p:sp>
      <p:sp>
        <p:nvSpPr>
          <p:cNvPr id="3" name="标题 2"/>
          <p:cNvSpPr>
            <a:spLocks noGrp="1"/>
          </p:cNvSpPr>
          <p:nvPr>
            <p:ph type="title"/>
          </p:nvPr>
        </p:nvSpPr>
        <p:spPr/>
        <p:txBody>
          <a:bodyPr/>
          <a:lstStyle/>
          <a:p>
            <a:r>
              <a:rPr lang="zh-CN" altLang="en-US" dirty="0" smtClean="0"/>
              <a:t>整合各个功能进行测试</a:t>
            </a:r>
            <a:endParaRPr lang="zh-CN" altLang="en-US" dirty="0"/>
          </a:p>
        </p:txBody>
      </p:sp>
      <p:sp>
        <p:nvSpPr>
          <p:cNvPr id="4" name="副标题 3"/>
          <p:cNvSpPr>
            <a:spLocks noGrp="1"/>
          </p:cNvSpPr>
          <p:nvPr>
            <p:ph type="subTitle" idx="15"/>
          </p:nvPr>
        </p:nvSpPr>
        <p:spPr/>
        <p:txBody>
          <a:bodyPr/>
          <a:lstStyle/>
          <a:p>
            <a:r>
              <a:rPr lang="zh-CN" altLang="en-US" dirty="0" smtClean="0"/>
              <a:t>好了，是时候让我们的拼装的东西跑起来了！</a:t>
            </a:r>
            <a:endParaRPr lang="zh-CN" altLang="en-US" dirty="0"/>
          </a:p>
        </p:txBody>
      </p:sp>
      <p:sp>
        <p:nvSpPr>
          <p:cNvPr id="5" name="矩形 4"/>
          <p:cNvSpPr/>
          <p:nvPr/>
        </p:nvSpPr>
        <p:spPr>
          <a:xfrm>
            <a:off x="323528" y="3717032"/>
            <a:ext cx="8352928" cy="2462213"/>
          </a:xfrm>
          <a:prstGeom prst="rect">
            <a:avLst/>
          </a:prstGeom>
        </p:spPr>
        <p:txBody>
          <a:bodyPr wrap="square">
            <a:spAutoFit/>
          </a:bodyPr>
          <a:lstStyle/>
          <a:p>
            <a:r>
              <a:rPr lang="zh-CN" altLang="en-US" sz="1400" dirty="0" smtClean="0">
                <a:solidFill>
                  <a:srgbClr val="0070C0"/>
                </a:solidFill>
                <a:latin typeface="微软雅黑" panose="020B0503020204020204" pitchFamily="34" charset="-122"/>
                <a:ea typeface="微软雅黑" panose="020B0503020204020204" pitchFamily="34" charset="-122"/>
              </a:rPr>
              <a:t>如何在</a:t>
            </a:r>
            <a:r>
              <a:rPr lang="en-US" altLang="zh-CN" sz="1400" dirty="0" smtClean="0">
                <a:solidFill>
                  <a:srgbClr val="0070C0"/>
                </a:solidFill>
                <a:latin typeface="微软雅黑" panose="020B0503020204020204" pitchFamily="34" charset="-122"/>
                <a:ea typeface="微软雅黑" panose="020B0503020204020204" pitchFamily="34" charset="-122"/>
              </a:rPr>
              <a:t>Eclipse</a:t>
            </a:r>
            <a:r>
              <a:rPr lang="zh-CN" altLang="en-US" sz="1400" dirty="0" smtClean="0">
                <a:solidFill>
                  <a:srgbClr val="0070C0"/>
                </a:solidFill>
                <a:latin typeface="微软雅黑" panose="020B0503020204020204" pitchFamily="34" charset="-122"/>
                <a:ea typeface="微软雅黑" panose="020B0503020204020204" pitchFamily="34" charset="-122"/>
              </a:rPr>
              <a:t>中调试</a:t>
            </a:r>
            <a:r>
              <a:rPr lang="en-US" altLang="zh-CN" sz="1400" dirty="0" smtClean="0">
                <a:solidFill>
                  <a:srgbClr val="0070C0"/>
                </a:solidFill>
                <a:latin typeface="微软雅黑" panose="020B0503020204020204" pitchFamily="34" charset="-122"/>
                <a:ea typeface="微软雅黑" panose="020B0503020204020204" pitchFamily="34" charset="-122"/>
              </a:rPr>
              <a:t>Java</a:t>
            </a:r>
            <a:r>
              <a:rPr lang="zh-CN" altLang="en-US" sz="1400" dirty="0" smtClean="0">
                <a:solidFill>
                  <a:srgbClr val="0070C0"/>
                </a:solidFill>
                <a:latin typeface="微软雅黑" panose="020B0503020204020204" pitchFamily="34" charset="-122"/>
                <a:ea typeface="微软雅黑" panose="020B0503020204020204" pitchFamily="34" charset="-122"/>
              </a:rPr>
              <a:t>代码</a:t>
            </a:r>
            <a:endParaRPr lang="en-US" altLang="zh-CN" sz="1400" dirty="0" smtClean="0">
              <a:solidFill>
                <a:srgbClr val="0070C0"/>
              </a:solidFill>
              <a:latin typeface="微软雅黑" panose="020B0503020204020204" pitchFamily="34" charset="-122"/>
              <a:ea typeface="微软雅黑" panose="020B0503020204020204" pitchFamily="34" charset="-122"/>
            </a:endParaRPr>
          </a:p>
          <a:p>
            <a:r>
              <a:rPr lang="zh-CN" altLang="en-US" sz="1400" dirty="0" smtClean="0">
                <a:solidFill>
                  <a:srgbClr val="0070C0"/>
                </a:solidFill>
                <a:latin typeface="微软雅黑" panose="020B0503020204020204" pitchFamily="34" charset="-122"/>
                <a:ea typeface="微软雅黑" panose="020B0503020204020204" pitchFamily="34" charset="-122"/>
              </a:rPr>
              <a:t>运行</a:t>
            </a:r>
            <a:r>
              <a:rPr lang="zh-CN" altLang="en-US" sz="1400" dirty="0">
                <a:solidFill>
                  <a:srgbClr val="0070C0"/>
                </a:solidFill>
                <a:latin typeface="微软雅黑" panose="020B0503020204020204" pitchFamily="34" charset="-122"/>
                <a:ea typeface="微软雅黑" panose="020B0503020204020204" pitchFamily="34" charset="-122"/>
              </a:rPr>
              <a:t>下面的命令</a:t>
            </a:r>
            <a:r>
              <a:rPr lang="zh-CN" altLang="en-US" sz="1400" dirty="0" smtClean="0">
                <a:solidFill>
                  <a:srgbClr val="0070C0"/>
                </a:solidFill>
                <a:latin typeface="微软雅黑" panose="020B0503020204020204" pitchFamily="34" charset="-122"/>
                <a:ea typeface="微软雅黑" panose="020B0503020204020204" pitchFamily="34" charset="-122"/>
              </a:rPr>
              <a:t>，给</a:t>
            </a:r>
            <a:r>
              <a:rPr lang="en-US" altLang="zh-CN" sz="1400" dirty="0" smtClean="0">
                <a:solidFill>
                  <a:srgbClr val="0070C0"/>
                </a:solidFill>
                <a:latin typeface="微软雅黑" panose="020B0503020204020204" pitchFamily="34" charset="-122"/>
                <a:ea typeface="微软雅黑" panose="020B0503020204020204" pitchFamily="34" charset="-122"/>
              </a:rPr>
              <a:t>Method Server</a:t>
            </a:r>
            <a:r>
              <a:rPr lang="zh-CN" altLang="en-US" sz="1400" dirty="0" smtClean="0">
                <a:solidFill>
                  <a:srgbClr val="0070C0"/>
                </a:solidFill>
                <a:latin typeface="微软雅黑" panose="020B0503020204020204" pitchFamily="34" charset="-122"/>
                <a:ea typeface="微软雅黑" panose="020B0503020204020204" pitchFamily="34" charset="-122"/>
              </a:rPr>
              <a:t>增加</a:t>
            </a:r>
            <a:r>
              <a:rPr lang="en-US" altLang="zh-CN" sz="1400" dirty="0">
                <a:solidFill>
                  <a:srgbClr val="0070C0"/>
                </a:solidFill>
                <a:latin typeface="微软雅黑" panose="020B0503020204020204" pitchFamily="34" charset="-122"/>
                <a:ea typeface="微软雅黑" panose="020B0503020204020204" pitchFamily="34" charset="-122"/>
              </a:rPr>
              <a:t>DEBUG</a:t>
            </a:r>
            <a:r>
              <a:rPr lang="zh-CN" altLang="en-US" sz="1400" dirty="0">
                <a:solidFill>
                  <a:srgbClr val="0070C0"/>
                </a:solidFill>
                <a:latin typeface="微软雅黑" panose="020B0503020204020204" pitchFamily="34" charset="-122"/>
                <a:ea typeface="微软雅黑" panose="020B0503020204020204" pitchFamily="34" charset="-122"/>
              </a:rPr>
              <a:t>模式的端口</a:t>
            </a:r>
            <a:r>
              <a:rPr lang="zh-CN" altLang="en-US" sz="1400" dirty="0" smtClean="0">
                <a:solidFill>
                  <a:srgbClr val="0070C0"/>
                </a:solidFill>
                <a:latin typeface="微软雅黑" panose="020B0503020204020204" pitchFamily="34" charset="-122"/>
                <a:ea typeface="微软雅黑" panose="020B0503020204020204" pitchFamily="34" charset="-122"/>
              </a:rPr>
              <a:t>监听</a:t>
            </a:r>
            <a:endParaRPr lang="en-US" altLang="zh-CN" sz="1400" dirty="0" smtClean="0">
              <a:solidFill>
                <a:srgbClr val="0070C0"/>
              </a:solidFill>
              <a:latin typeface="微软雅黑" panose="020B0503020204020204" pitchFamily="34" charset="-122"/>
              <a:ea typeface="微软雅黑" panose="020B0503020204020204" pitchFamily="34" charset="-122"/>
            </a:endParaRPr>
          </a:p>
          <a:p>
            <a:endParaRPr lang="zh-CN" altLang="en-US" sz="1400" dirty="0">
              <a:solidFill>
                <a:srgbClr val="00B050"/>
              </a:solidFill>
              <a:latin typeface="微软雅黑" panose="020B0503020204020204" pitchFamily="34" charset="-122"/>
              <a:ea typeface="微软雅黑" panose="020B0503020204020204" pitchFamily="34" charset="-122"/>
            </a:endParaRPr>
          </a:p>
          <a:p>
            <a:r>
              <a:rPr lang="en-US" altLang="zh-CN" sz="1400" u="sng" dirty="0" err="1">
                <a:solidFill>
                  <a:srgbClr val="00B050"/>
                </a:solidFill>
                <a:latin typeface="微软雅黑" panose="020B0503020204020204" pitchFamily="34" charset="-122"/>
                <a:ea typeface="微软雅黑" panose="020B0503020204020204" pitchFamily="34" charset="-122"/>
              </a:rPr>
              <a:t>xconfmanager</a:t>
            </a:r>
            <a:r>
              <a:rPr lang="en-US" altLang="zh-CN" sz="1400" u="sng" dirty="0">
                <a:solidFill>
                  <a:srgbClr val="00B050"/>
                </a:solidFill>
                <a:latin typeface="微软雅黑" panose="020B0503020204020204" pitchFamily="34" charset="-122"/>
                <a:ea typeface="微软雅黑" panose="020B0503020204020204" pitchFamily="34" charset="-122"/>
              </a:rPr>
              <a:t> -s '</a:t>
            </a:r>
            <a:r>
              <a:rPr lang="en-US" altLang="zh-CN" sz="1400" u="sng" dirty="0" err="1">
                <a:solidFill>
                  <a:srgbClr val="00B050"/>
                </a:solidFill>
                <a:latin typeface="微软雅黑" panose="020B0503020204020204" pitchFamily="34" charset="-122"/>
                <a:ea typeface="微软雅黑" panose="020B0503020204020204" pitchFamily="34" charset="-122"/>
              </a:rPr>
              <a:t>wt.manager.cmd.MethodServer.debug.args</a:t>
            </a:r>
            <a:r>
              <a:rPr lang="en-US" altLang="zh-CN" sz="1400" u="sng" dirty="0">
                <a:solidFill>
                  <a:srgbClr val="00B050"/>
                </a:solidFill>
                <a:latin typeface="微软雅黑" panose="020B0503020204020204" pitchFamily="34" charset="-122"/>
                <a:ea typeface="微软雅黑" panose="020B0503020204020204" pitchFamily="34" charset="-122"/>
              </a:rPr>
              <a:t>=-</a:t>
            </a:r>
            <a:r>
              <a:rPr lang="en-US" altLang="zh-CN" sz="1400" u="sng" dirty="0" err="1">
                <a:solidFill>
                  <a:srgbClr val="00B050"/>
                </a:solidFill>
                <a:latin typeface="微软雅黑" panose="020B0503020204020204" pitchFamily="34" charset="-122"/>
                <a:ea typeface="微软雅黑" panose="020B0503020204020204" pitchFamily="34" charset="-122"/>
              </a:rPr>
              <a:t>agentlib:jdwp</a:t>
            </a:r>
            <a:r>
              <a:rPr lang="en-US" altLang="zh-CN" sz="1400" u="sng" dirty="0">
                <a:solidFill>
                  <a:srgbClr val="00B050"/>
                </a:solidFill>
                <a:latin typeface="微软雅黑" panose="020B0503020204020204" pitchFamily="34" charset="-122"/>
                <a:ea typeface="微软雅黑" panose="020B0503020204020204" pitchFamily="34" charset="-122"/>
              </a:rPr>
              <a:t>=transport=</a:t>
            </a:r>
            <a:r>
              <a:rPr lang="en-US" altLang="zh-CN" sz="1400" u="sng" dirty="0" err="1">
                <a:solidFill>
                  <a:srgbClr val="00B050"/>
                </a:solidFill>
                <a:latin typeface="微软雅黑" panose="020B0503020204020204" pitchFamily="34" charset="-122"/>
                <a:ea typeface="微软雅黑" panose="020B0503020204020204" pitchFamily="34" charset="-122"/>
              </a:rPr>
              <a:t>dt_socket,server</a:t>
            </a:r>
            <a:r>
              <a:rPr lang="en-US" altLang="zh-CN" sz="1400" u="sng" dirty="0">
                <a:solidFill>
                  <a:srgbClr val="00B050"/>
                </a:solidFill>
                <a:latin typeface="微软雅黑" panose="020B0503020204020204" pitchFamily="34" charset="-122"/>
                <a:ea typeface="微软雅黑" panose="020B0503020204020204" pitchFamily="34" charset="-122"/>
              </a:rPr>
              <a:t>=</a:t>
            </a:r>
            <a:r>
              <a:rPr lang="en-US" altLang="zh-CN" sz="1400" u="sng" dirty="0" err="1">
                <a:solidFill>
                  <a:srgbClr val="00B050"/>
                </a:solidFill>
                <a:latin typeface="微软雅黑" panose="020B0503020204020204" pitchFamily="34" charset="-122"/>
                <a:ea typeface="微软雅黑" panose="020B0503020204020204" pitchFamily="34" charset="-122"/>
              </a:rPr>
              <a:t>y,suspend</a:t>
            </a:r>
            <a:r>
              <a:rPr lang="en-US" altLang="zh-CN" sz="1400" u="sng" dirty="0">
                <a:solidFill>
                  <a:srgbClr val="00B050"/>
                </a:solidFill>
                <a:latin typeface="微软雅黑" panose="020B0503020204020204" pitchFamily="34" charset="-122"/>
                <a:ea typeface="微软雅黑" panose="020B0503020204020204" pitchFamily="34" charset="-122"/>
              </a:rPr>
              <a:t>=</a:t>
            </a:r>
            <a:r>
              <a:rPr lang="en-US" altLang="zh-CN" sz="1400" u="sng" dirty="0" err="1">
                <a:solidFill>
                  <a:srgbClr val="00B050"/>
                </a:solidFill>
                <a:latin typeface="微软雅黑" panose="020B0503020204020204" pitchFamily="34" charset="-122"/>
                <a:ea typeface="微软雅黑" panose="020B0503020204020204" pitchFamily="34" charset="-122"/>
              </a:rPr>
              <a:t>n,address</a:t>
            </a:r>
            <a:r>
              <a:rPr lang="en-US" altLang="zh-CN" sz="1400" u="sng" dirty="0">
                <a:solidFill>
                  <a:srgbClr val="00B050"/>
                </a:solidFill>
                <a:latin typeface="微软雅黑" panose="020B0503020204020204" pitchFamily="34" charset="-122"/>
                <a:ea typeface="微软雅黑" panose="020B0503020204020204" pitchFamily="34" charset="-122"/>
              </a:rPr>
              <a:t>=0.0.0.0:{19}' -p -t </a:t>
            </a:r>
            <a:r>
              <a:rPr lang="en-US" altLang="zh-CN" sz="1400" u="sng" dirty="0" smtClean="0">
                <a:solidFill>
                  <a:srgbClr val="00B050"/>
                </a:solidFill>
                <a:latin typeface="微软雅黑" panose="020B0503020204020204" pitchFamily="34" charset="-122"/>
                <a:ea typeface="微软雅黑" panose="020B0503020204020204" pitchFamily="34" charset="-122"/>
              </a:rPr>
              <a:t>codebase/</a:t>
            </a:r>
            <a:r>
              <a:rPr lang="en-US" altLang="zh-CN" sz="1400" u="sng" dirty="0" err="1" smtClean="0">
                <a:solidFill>
                  <a:srgbClr val="00B050"/>
                </a:solidFill>
                <a:latin typeface="微软雅黑" panose="020B0503020204020204" pitchFamily="34" charset="-122"/>
                <a:ea typeface="微软雅黑" panose="020B0503020204020204" pitchFamily="34" charset="-122"/>
              </a:rPr>
              <a:t>wt.properties</a:t>
            </a:r>
            <a:endParaRPr lang="en-US" altLang="zh-CN" sz="1400" u="sng" dirty="0" smtClean="0">
              <a:solidFill>
                <a:srgbClr val="00B050"/>
              </a:solidFill>
              <a:latin typeface="微软雅黑" panose="020B0503020204020204" pitchFamily="34" charset="-122"/>
              <a:ea typeface="微软雅黑" panose="020B0503020204020204" pitchFamily="34" charset="-122"/>
            </a:endParaRPr>
          </a:p>
          <a:p>
            <a:endParaRPr lang="en-US" altLang="zh-CN" sz="1400" u="sng" dirty="0">
              <a:solidFill>
                <a:srgbClr val="00B050"/>
              </a:solidFill>
              <a:latin typeface="微软雅黑" panose="020B0503020204020204" pitchFamily="34" charset="-122"/>
              <a:ea typeface="微软雅黑" panose="020B0503020204020204" pitchFamily="34" charset="-122"/>
            </a:endParaRPr>
          </a:p>
          <a:p>
            <a:r>
              <a:rPr lang="en-US" altLang="zh-CN" sz="1400" u="sng" dirty="0" err="1">
                <a:solidFill>
                  <a:srgbClr val="00B050"/>
                </a:solidFill>
                <a:latin typeface="微软雅黑" panose="020B0503020204020204" pitchFamily="34" charset="-122"/>
                <a:ea typeface="微软雅黑" panose="020B0503020204020204" pitchFamily="34" charset="-122"/>
              </a:rPr>
              <a:t>xconfmanager</a:t>
            </a:r>
            <a:r>
              <a:rPr lang="en-US" altLang="zh-CN" sz="1400" u="sng" dirty="0">
                <a:solidFill>
                  <a:srgbClr val="00B050"/>
                </a:solidFill>
                <a:latin typeface="微软雅黑" panose="020B0503020204020204" pitchFamily="34" charset="-122"/>
                <a:ea typeface="微软雅黑" panose="020B0503020204020204" pitchFamily="34" charset="-122"/>
              </a:rPr>
              <a:t> -s 'wt.manager.cmd.MethodServer.param.19=8000' -p -t </a:t>
            </a:r>
            <a:r>
              <a:rPr lang="en-US" altLang="zh-CN" sz="1400" u="sng" dirty="0" smtClean="0">
                <a:solidFill>
                  <a:srgbClr val="00B050"/>
                </a:solidFill>
                <a:latin typeface="微软雅黑" panose="020B0503020204020204" pitchFamily="34" charset="-122"/>
                <a:ea typeface="微软雅黑" panose="020B0503020204020204" pitchFamily="34" charset="-122"/>
              </a:rPr>
              <a:t>codebase/</a:t>
            </a:r>
            <a:r>
              <a:rPr lang="en-US" altLang="zh-CN" sz="1400" u="sng" dirty="0" err="1" smtClean="0">
                <a:solidFill>
                  <a:srgbClr val="00B050"/>
                </a:solidFill>
                <a:latin typeface="微软雅黑" panose="020B0503020204020204" pitchFamily="34" charset="-122"/>
                <a:ea typeface="微软雅黑" panose="020B0503020204020204" pitchFamily="34" charset="-122"/>
              </a:rPr>
              <a:t>wt.properties</a:t>
            </a:r>
            <a:endParaRPr lang="en-US" altLang="zh-CN" sz="1400" u="sng" dirty="0" smtClean="0">
              <a:solidFill>
                <a:srgbClr val="00B050"/>
              </a:solidFill>
              <a:latin typeface="微软雅黑" panose="020B0503020204020204" pitchFamily="34" charset="-122"/>
              <a:ea typeface="微软雅黑" panose="020B0503020204020204" pitchFamily="34" charset="-122"/>
            </a:endParaRPr>
          </a:p>
          <a:p>
            <a:endParaRPr lang="en-US" altLang="zh-CN" sz="1400" u="sng" dirty="0">
              <a:solidFill>
                <a:srgbClr val="00B050"/>
              </a:solidFill>
              <a:latin typeface="微软雅黑" panose="020B0503020204020204" pitchFamily="34" charset="-122"/>
              <a:ea typeface="微软雅黑" panose="020B0503020204020204" pitchFamily="34" charset="-122"/>
            </a:endParaRPr>
          </a:p>
          <a:p>
            <a:r>
              <a:rPr lang="en-US" altLang="zh-CN" sz="1400" u="sng" dirty="0" err="1">
                <a:solidFill>
                  <a:srgbClr val="00B050"/>
                </a:solidFill>
                <a:latin typeface="微软雅黑" panose="020B0503020204020204" pitchFamily="34" charset="-122"/>
                <a:ea typeface="微软雅黑" panose="020B0503020204020204" pitchFamily="34" charset="-122"/>
              </a:rPr>
              <a:t>xconfmanager</a:t>
            </a:r>
            <a:r>
              <a:rPr lang="en-US" altLang="zh-CN" sz="1400" u="sng" dirty="0">
                <a:solidFill>
                  <a:srgbClr val="00B050"/>
                </a:solidFill>
                <a:latin typeface="微软雅黑" panose="020B0503020204020204" pitchFamily="34" charset="-122"/>
                <a:ea typeface="微软雅黑" panose="020B0503020204020204" pitchFamily="34" charset="-122"/>
              </a:rPr>
              <a:t> -s 'wt.manager.cmd.BackgroundMethodServer1.param.19=8001' -p -t codebase/</a:t>
            </a:r>
            <a:r>
              <a:rPr lang="en-US" altLang="zh-CN" sz="1400" u="sng" dirty="0" err="1">
                <a:solidFill>
                  <a:srgbClr val="00B050"/>
                </a:solidFill>
                <a:latin typeface="微软雅黑" panose="020B0503020204020204" pitchFamily="34" charset="-122"/>
                <a:ea typeface="微软雅黑" panose="020B0503020204020204" pitchFamily="34" charset="-122"/>
              </a:rPr>
              <a:t>wt.properties</a:t>
            </a:r>
            <a:endParaRPr lang="zh-CN" altLang="en-US" sz="1400" dirty="0">
              <a:solidFill>
                <a:srgbClr val="00B05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282298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19456" y="4653136"/>
            <a:ext cx="8699737" cy="2204864"/>
          </a:xfrm>
        </p:spPr>
        <p:txBody>
          <a:bodyPr/>
          <a:lstStyle/>
          <a:p>
            <a:r>
              <a:rPr lang="zh-CN" altLang="en-US" sz="1200" dirty="0" smtClean="0">
                <a:latin typeface="微软雅黑" panose="020B0503020204020204" pitchFamily="34" charset="-122"/>
                <a:ea typeface="微软雅黑" panose="020B0503020204020204" pitchFamily="34" charset="-122"/>
              </a:rPr>
              <a:t>可以配置允许添加的对象的一到多个软类型，搜索界面中将会只允许用户选择对应的对象类型；框架默认提供了比</a:t>
            </a:r>
            <a:r>
              <a:rPr lang="en-US" altLang="zh-CN" sz="1200" dirty="0" smtClean="0">
                <a:latin typeface="微软雅黑" panose="020B0503020204020204" pitchFamily="34" charset="-122"/>
                <a:ea typeface="微软雅黑" panose="020B0503020204020204" pitchFamily="34" charset="-122"/>
              </a:rPr>
              <a:t>OOTB</a:t>
            </a:r>
            <a:r>
              <a:rPr lang="zh-CN" altLang="en-US" sz="1200" dirty="0" smtClean="0">
                <a:latin typeface="微软雅黑" panose="020B0503020204020204" pitchFamily="34" charset="-122"/>
                <a:ea typeface="微软雅黑" panose="020B0503020204020204" pitchFamily="34" charset="-122"/>
              </a:rPr>
              <a:t>升级请求添加对象页面更丰富的搜索条件；框架已预留接口</a:t>
            </a:r>
            <a:r>
              <a:rPr lang="zh-CN" altLang="en-US" sz="1200" dirty="0">
                <a:latin typeface="微软雅黑" panose="020B0503020204020204" pitchFamily="34" charset="-122"/>
                <a:ea typeface="微软雅黑" panose="020B0503020204020204" pitchFamily="34" charset="-122"/>
              </a:rPr>
              <a:t>支持客户化定制</a:t>
            </a:r>
            <a:r>
              <a:rPr lang="zh-CN" altLang="en-US" sz="1200" dirty="0" smtClean="0">
                <a:latin typeface="微软雅黑" panose="020B0503020204020204" pitchFamily="34" charset="-122"/>
                <a:ea typeface="微软雅黑" panose="020B0503020204020204" pitchFamily="34" charset="-122"/>
              </a:rPr>
              <a:t>搜索界面和搜索逻辑（例如增加客户特定的属性），无需修改框架代码；</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搜索结果表格支持配置视图，不同流程申请单的对象搜索结果表格视图可单独配置，用于在搜索结果表格中显示定制的业务属性；根据配置，搜索界面同样会出现相关对象的指引文字；</a:t>
            </a:r>
            <a:endParaRPr lang="en-US" altLang="zh-CN" sz="1200" dirty="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可以配置相关对象的验证逻辑接口，如果不符合验证接口中的要求，则不允许添加到相关对象列表中，并提示用户问题原因；</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可以配置启用自动收集逻辑接口，完成添加业务对象时，自动调用收集逻辑接口来收集关联的对象，一并加入到关联对象列表中；例如：可实现添加部件时自动收集下层符合要求的部件，添加部件时自动收集并添加关联的</a:t>
            </a:r>
            <a:r>
              <a:rPr lang="en-US" altLang="zh-CN" sz="1200" dirty="0" smtClean="0">
                <a:latin typeface="微软雅黑" panose="020B0503020204020204" pitchFamily="34" charset="-122"/>
                <a:ea typeface="微软雅黑" panose="020B0503020204020204" pitchFamily="34" charset="-122"/>
              </a:rPr>
              <a:t>CAD</a:t>
            </a:r>
            <a:r>
              <a:rPr lang="zh-CN" altLang="en-US" sz="1200" dirty="0" smtClean="0">
                <a:latin typeface="微软雅黑" panose="020B0503020204020204" pitchFamily="34" charset="-122"/>
                <a:ea typeface="微软雅黑" panose="020B0503020204020204" pitchFamily="34" charset="-122"/>
              </a:rPr>
              <a:t>模型和文档对象；</a:t>
            </a:r>
            <a:endParaRPr lang="en-US" altLang="zh-CN" sz="1200" dirty="0" smtClean="0">
              <a:latin typeface="微软雅黑" panose="020B0503020204020204" pitchFamily="34" charset="-122"/>
              <a:ea typeface="微软雅黑" panose="020B0503020204020204" pitchFamily="34" charset="-122"/>
            </a:endParaRPr>
          </a:p>
          <a:p>
            <a:endParaRPr lang="zh-CN" altLang="en-US" sz="120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lang="zh-CN" altLang="en-US" dirty="0"/>
              <a:t>流程申请单创建页面 </a:t>
            </a:r>
            <a:r>
              <a:rPr lang="en-US" altLang="zh-CN" dirty="0"/>
              <a:t>– </a:t>
            </a:r>
            <a:r>
              <a:rPr lang="zh-CN" altLang="en-US" dirty="0" smtClean="0"/>
              <a:t>操作：添加相关</a:t>
            </a:r>
            <a:r>
              <a:rPr lang="zh-CN" altLang="en-US" dirty="0"/>
              <a:t>对象</a:t>
            </a:r>
          </a:p>
        </p:txBody>
      </p:sp>
      <p:sp>
        <p:nvSpPr>
          <p:cNvPr id="4" name="副标题 3"/>
          <p:cNvSpPr>
            <a:spLocks noGrp="1"/>
          </p:cNvSpPr>
          <p:nvPr>
            <p:ph type="subTitle" idx="15"/>
          </p:nvPr>
        </p:nvSpPr>
        <p:spPr/>
        <p:txBody>
          <a:bodyPr/>
          <a:lstStyle/>
          <a:p>
            <a:endParaRPr lang="zh-CN"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836712"/>
            <a:ext cx="6840760" cy="36755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958982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19456" y="4653136"/>
            <a:ext cx="8699737" cy="1872208"/>
          </a:xfrm>
        </p:spPr>
        <p:txBody>
          <a:bodyPr/>
          <a:lstStyle/>
          <a:p>
            <a:r>
              <a:rPr lang="zh-CN" altLang="en-US" sz="1600" dirty="0" smtClean="0">
                <a:latin typeface="微软雅黑" panose="020B0503020204020204" pitchFamily="34" charset="-122"/>
                <a:ea typeface="微软雅黑" panose="020B0503020204020204" pitchFamily="34" charset="-122"/>
              </a:rPr>
              <a:t>移除相关对象</a:t>
            </a:r>
            <a:endParaRPr lang="en-US" altLang="zh-CN" sz="1600" dirty="0" smtClean="0">
              <a:latin typeface="微软雅黑" panose="020B0503020204020204" pitchFamily="34" charset="-122"/>
              <a:ea typeface="微软雅黑" panose="020B0503020204020204" pitchFamily="34" charset="-122"/>
            </a:endParaRPr>
          </a:p>
          <a:p>
            <a:pPr lvl="1"/>
            <a:r>
              <a:rPr lang="zh-CN" altLang="en-US" sz="1600" dirty="0" smtClean="0">
                <a:latin typeface="微软雅黑" panose="020B0503020204020204" pitchFamily="34" charset="-122"/>
                <a:ea typeface="微软雅黑" panose="020B0503020204020204" pitchFamily="34" charset="-122"/>
              </a:rPr>
              <a:t>将用户选中的对象从列表中移除</a:t>
            </a:r>
            <a:endParaRPr lang="en-US" altLang="zh-CN" sz="1600" dirty="0" smtClean="0">
              <a:latin typeface="微软雅黑" panose="020B0503020204020204" pitchFamily="34" charset="-122"/>
              <a:ea typeface="微软雅黑" panose="020B0503020204020204" pitchFamily="34" charset="-122"/>
            </a:endParaRPr>
          </a:p>
          <a:p>
            <a:pPr lvl="1"/>
            <a:r>
              <a:rPr lang="zh-CN" altLang="en-US" sz="1600" dirty="0" smtClean="0">
                <a:latin typeface="微软雅黑" panose="020B0503020204020204" pitchFamily="34" charset="-122"/>
                <a:ea typeface="微软雅黑" panose="020B0503020204020204" pitchFamily="34" charset="-122"/>
              </a:rPr>
              <a:t>注意：移除对象时，自动收集的关联对象不会被移除！</a:t>
            </a:r>
            <a:endParaRPr lang="en-US" altLang="zh-CN" sz="1600" dirty="0" smtClean="0">
              <a:latin typeface="微软雅黑" panose="020B0503020204020204" pitchFamily="34" charset="-122"/>
              <a:ea typeface="微软雅黑" panose="020B0503020204020204" pitchFamily="34" charset="-122"/>
            </a:endParaRPr>
          </a:p>
          <a:p>
            <a:r>
              <a:rPr lang="zh-CN" altLang="en-US" sz="1600" dirty="0" smtClean="0">
                <a:latin typeface="微软雅黑" panose="020B0503020204020204" pitchFamily="34" charset="-122"/>
                <a:ea typeface="微软雅黑" panose="020B0503020204020204" pitchFamily="34" charset="-122"/>
              </a:rPr>
              <a:t>复制</a:t>
            </a:r>
            <a:endParaRPr lang="en-US" altLang="zh-CN" sz="1600" dirty="0" smtClean="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将用户选中的</a:t>
            </a:r>
            <a:r>
              <a:rPr lang="zh-CN" altLang="en-US" sz="1600" dirty="0" smtClean="0">
                <a:latin typeface="微软雅黑" panose="020B0503020204020204" pitchFamily="34" charset="-122"/>
                <a:ea typeface="微软雅黑" panose="020B0503020204020204" pitchFamily="34" charset="-122"/>
              </a:rPr>
              <a:t>对象添加到用户的</a:t>
            </a:r>
            <a:r>
              <a:rPr lang="en-US" altLang="zh-CN" sz="1600" dirty="0" smtClean="0">
                <a:latin typeface="微软雅黑" panose="020B0503020204020204" pitchFamily="34" charset="-122"/>
                <a:ea typeface="微软雅黑" panose="020B0503020204020204" pitchFamily="34" charset="-122"/>
              </a:rPr>
              <a:t>Windchill</a:t>
            </a:r>
            <a:r>
              <a:rPr lang="zh-CN" altLang="en-US" sz="1600" dirty="0" smtClean="0">
                <a:latin typeface="微软雅黑" panose="020B0503020204020204" pitchFamily="34" charset="-122"/>
                <a:ea typeface="微软雅黑" panose="020B0503020204020204" pitchFamily="34" charset="-122"/>
              </a:rPr>
              <a:t>剪贴板中，用于复制到其他表格中</a:t>
            </a:r>
            <a:endParaRPr lang="zh-CN" altLang="en-US" sz="160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lang="zh-CN" altLang="en-US" dirty="0"/>
              <a:t>流程申请单创建页面 </a:t>
            </a:r>
            <a:r>
              <a:rPr lang="en-US" altLang="zh-CN" dirty="0"/>
              <a:t>– </a:t>
            </a:r>
            <a:r>
              <a:rPr lang="zh-CN" altLang="en-US" dirty="0" smtClean="0"/>
              <a:t>操作：移除、复制相关对象</a:t>
            </a:r>
            <a:endParaRPr lang="zh-CN" altLang="en-US" dirty="0"/>
          </a:p>
        </p:txBody>
      </p:sp>
      <p:sp>
        <p:nvSpPr>
          <p:cNvPr id="4" name="副标题 3"/>
          <p:cNvSpPr>
            <a:spLocks noGrp="1"/>
          </p:cNvSpPr>
          <p:nvPr>
            <p:ph type="subTitle" idx="15"/>
          </p:nvPr>
        </p:nvSpPr>
        <p:spPr/>
        <p:txBody>
          <a:bodyPr/>
          <a:lstStyle/>
          <a:p>
            <a:endParaRPr lang="zh-CN" altLang="en-US"/>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908720"/>
            <a:ext cx="7004050" cy="350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715910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19456" y="4653136"/>
            <a:ext cx="8699737" cy="1656184"/>
          </a:xfrm>
        </p:spPr>
        <p:txBody>
          <a:bodyPr/>
          <a:lstStyle/>
          <a:p>
            <a:r>
              <a:rPr lang="zh-CN" altLang="en-US" sz="1400" dirty="0" smtClean="0">
                <a:latin typeface="微软雅黑" panose="020B0503020204020204" pitchFamily="34" charset="-122"/>
                <a:ea typeface="微软雅黑" panose="020B0503020204020204" pitchFamily="34" charset="-122"/>
              </a:rPr>
              <a:t>检查用户的剪贴板，将剪贴板中的对象加入到相关对象列表中；如果有配置相关对象的验证逻辑接口，</a:t>
            </a:r>
            <a:r>
              <a:rPr lang="zh-CN" altLang="en-US" sz="1400" smtClean="0">
                <a:latin typeface="微软雅黑" panose="020B0503020204020204" pitchFamily="34" charset="-122"/>
                <a:ea typeface="微软雅黑" panose="020B0503020204020204" pitchFamily="34" charset="-122"/>
              </a:rPr>
              <a:t>则</a:t>
            </a:r>
            <a:r>
              <a:rPr lang="zh-CN" altLang="en-US" sz="1400" smtClean="0">
                <a:latin typeface="微软雅黑" panose="020B0503020204020204" pitchFamily="34" charset="-122"/>
                <a:ea typeface="微软雅黑" panose="020B0503020204020204" pitchFamily="34" charset="-122"/>
              </a:rPr>
              <a:t>会调用</a:t>
            </a:r>
            <a:r>
              <a:rPr lang="zh-CN" altLang="en-US" sz="1400" dirty="0" smtClean="0">
                <a:latin typeface="微软雅黑" panose="020B0503020204020204" pitchFamily="34" charset="-122"/>
                <a:ea typeface="微软雅黑" panose="020B0503020204020204" pitchFamily="34" charset="-122"/>
              </a:rPr>
              <a:t>验证接口，不符合验证接口中的要求的对象，不会添加到相关对象列表中，验证接口中生成的反馈消息使用</a:t>
            </a:r>
            <a:r>
              <a:rPr lang="en-US" altLang="zh-CN" sz="1400" dirty="0" smtClean="0">
                <a:latin typeface="微软雅黑" panose="020B0503020204020204" pitchFamily="34" charset="-122"/>
                <a:ea typeface="微软雅黑" panose="020B0503020204020204" pitchFamily="34" charset="-122"/>
              </a:rPr>
              <a:t>Message  Banner</a:t>
            </a:r>
            <a:r>
              <a:rPr lang="zh-CN" altLang="en-US" sz="1400" dirty="0" smtClean="0">
                <a:latin typeface="微软雅黑" panose="020B0503020204020204" pitchFamily="34" charset="-122"/>
                <a:ea typeface="微软雅黑" panose="020B0503020204020204" pitchFamily="34" charset="-122"/>
              </a:rPr>
              <a:t>通知用户不符合的原因；</a:t>
            </a:r>
            <a:endParaRPr lang="en-US" altLang="zh-CN" sz="1400" dirty="0" smtClean="0">
              <a:latin typeface="微软雅黑" panose="020B0503020204020204" pitchFamily="34" charset="-122"/>
              <a:ea typeface="微软雅黑" panose="020B0503020204020204" pitchFamily="34" charset="-122"/>
            </a:endParaRPr>
          </a:p>
          <a:p>
            <a:r>
              <a:rPr lang="zh-CN" altLang="en-US" sz="1400" dirty="0" smtClean="0">
                <a:latin typeface="微软雅黑" panose="020B0503020204020204" pitchFamily="34" charset="-122"/>
                <a:ea typeface="微软雅黑" panose="020B0503020204020204" pitchFamily="34" charset="-122"/>
              </a:rPr>
              <a:t>可以配置启用自动收集逻辑接口，完成粘贴业务对象时，自动调用收集逻辑来收集关联的对象，一并加入到关联对象列表中；例如：可实现粘贴部件时自动收集下层符合要求的部件，粘贴部件时自动收集并添加关联的</a:t>
            </a:r>
            <a:r>
              <a:rPr lang="en-US" altLang="zh-CN" sz="1400" dirty="0" smtClean="0">
                <a:latin typeface="微软雅黑" panose="020B0503020204020204" pitchFamily="34" charset="-122"/>
                <a:ea typeface="微软雅黑" panose="020B0503020204020204" pitchFamily="34" charset="-122"/>
              </a:rPr>
              <a:t>CAD</a:t>
            </a:r>
            <a:r>
              <a:rPr lang="zh-CN" altLang="en-US" sz="1400" dirty="0" smtClean="0">
                <a:latin typeface="微软雅黑" panose="020B0503020204020204" pitchFamily="34" charset="-122"/>
                <a:ea typeface="微软雅黑" panose="020B0503020204020204" pitchFamily="34" charset="-122"/>
              </a:rPr>
              <a:t>模型和文档对象；</a:t>
            </a:r>
            <a:endParaRPr lang="en-US" altLang="zh-CN" sz="1400" dirty="0" smtClean="0">
              <a:latin typeface="微软雅黑" panose="020B0503020204020204" pitchFamily="34" charset="-122"/>
              <a:ea typeface="微软雅黑" panose="020B0503020204020204" pitchFamily="34" charset="-122"/>
            </a:endParaRPr>
          </a:p>
          <a:p>
            <a:endParaRPr lang="zh-CN" altLang="en-US" sz="140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lang="zh-CN" altLang="en-US" dirty="0"/>
              <a:t>流程申请单创建页面 </a:t>
            </a:r>
            <a:r>
              <a:rPr lang="en-US" altLang="zh-CN" dirty="0"/>
              <a:t>– </a:t>
            </a:r>
            <a:r>
              <a:rPr lang="zh-CN" altLang="en-US" dirty="0" smtClean="0"/>
              <a:t>操作：粘贴相关</a:t>
            </a:r>
            <a:r>
              <a:rPr lang="zh-CN" altLang="en-US" dirty="0"/>
              <a:t>对象</a:t>
            </a:r>
          </a:p>
        </p:txBody>
      </p:sp>
      <p:sp>
        <p:nvSpPr>
          <p:cNvPr id="4" name="副标题 3"/>
          <p:cNvSpPr>
            <a:spLocks noGrp="1"/>
          </p:cNvSpPr>
          <p:nvPr>
            <p:ph type="subTitle" idx="15"/>
          </p:nvPr>
        </p:nvSpPr>
        <p:spPr/>
        <p:txBody>
          <a:bodyPr/>
          <a:lstStyle/>
          <a:p>
            <a:endParaRPr lang="zh-CN" altLang="en-US"/>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836712"/>
            <a:ext cx="6997700" cy="349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9300930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theme/theme1.xml><?xml version="1.0" encoding="utf-8"?>
<a:theme xmlns:a="http://schemas.openxmlformats.org/drawingml/2006/main" name="PTC PPT">
  <a:themeElements>
    <a:clrScheme name="Lippencott">
      <a:dk1>
        <a:srgbClr val="53565A"/>
      </a:dk1>
      <a:lt1>
        <a:srgbClr val="FFFFFF"/>
      </a:lt1>
      <a:dk2>
        <a:srgbClr val="E57200"/>
      </a:dk2>
      <a:lt2>
        <a:srgbClr val="236192"/>
      </a:lt2>
      <a:accent1>
        <a:srgbClr val="009CDE"/>
      </a:accent1>
      <a:accent2>
        <a:srgbClr val="84BD00"/>
      </a:accent2>
      <a:accent3>
        <a:srgbClr val="00857D"/>
      </a:accent3>
      <a:accent4>
        <a:srgbClr val="EFA615"/>
      </a:accent4>
      <a:accent5>
        <a:srgbClr val="912F46"/>
      </a:accent5>
      <a:accent6>
        <a:srgbClr val="C8C9C7"/>
      </a:accent6>
      <a:hlink>
        <a:srgbClr val="8A204B"/>
      </a:hlink>
      <a:folHlink>
        <a:srgbClr val="833177"/>
      </a:folHlink>
    </a:clrScheme>
    <a:fontScheme name="Office 经典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defRPr sz="1400" dirty="0" smtClean="0"/>
        </a:defPPr>
      </a:lstStyle>
    </a:txDef>
  </a:objectDefaults>
  <a:extraClrSchemeLst/>
  <a:extLst>
    <a:ext uri="{05A4C25C-085E-4340-85A3-A5531E510DB2}">
      <thm15:themeFamily xmlns="" xmlns:thm15="http://schemas.microsoft.com/office/thememl/2012/main" name="Default Theme" id="{60D8BA8C-9729-41DF-95DA-F7E2EA5BAF67}" vid="{20480253-1F85-40A7-9C79-C403C37E655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PTC PPT</Template>
  <TotalTime>5201</TotalTime>
  <Words>7317</Words>
  <Application>Microsoft Office PowerPoint</Application>
  <PresentationFormat>全屏显示(4:3)</PresentationFormat>
  <Paragraphs>592</Paragraphs>
  <Slides>64</Slides>
  <Notes>2</Notes>
  <HiddenSlides>0</HiddenSlides>
  <MMClips>0</MMClips>
  <ScaleCrop>false</ScaleCrop>
  <HeadingPairs>
    <vt:vector size="4" baseType="variant">
      <vt:variant>
        <vt:lpstr>主题</vt:lpstr>
      </vt:variant>
      <vt:variant>
        <vt:i4>1</vt:i4>
      </vt:variant>
      <vt:variant>
        <vt:lpstr>幻灯片标题</vt:lpstr>
      </vt:variant>
      <vt:variant>
        <vt:i4>64</vt:i4>
      </vt:variant>
    </vt:vector>
  </HeadingPairs>
  <TitlesOfParts>
    <vt:vector size="65" baseType="lpstr">
      <vt:lpstr>PTC PPT</vt:lpstr>
      <vt:lpstr>XWorks流程表单框架  Quick Start</vt:lpstr>
      <vt:lpstr>流程表单框架XWorks是什么?</vt:lpstr>
      <vt:lpstr>框架设计目标和优势</vt:lpstr>
      <vt:lpstr>XWorks框架功能特性介绍</vt:lpstr>
      <vt:lpstr>流程申请单（升级请求）的创建页面框架化，完全可配置</vt:lpstr>
      <vt:lpstr>流程申请单创建页面 – 步骤：相关对象</vt:lpstr>
      <vt:lpstr>流程申请单创建页面 – 操作：添加相关对象</vt:lpstr>
      <vt:lpstr>流程申请单创建页面 – 操作：移除、复制相关对象</vt:lpstr>
      <vt:lpstr>流程申请单创建页面 – 操作：粘贴相关对象</vt:lpstr>
      <vt:lpstr>流程申请单创建页面 – 操作：收集相关对象</vt:lpstr>
      <vt:lpstr>流程申请单创建页面 – 步骤：设置参与者</vt:lpstr>
      <vt:lpstr>流程申请单创建页面 – 步骤：设置附件</vt:lpstr>
      <vt:lpstr>流程申请单创建页面 – 操作：完成创建操作</vt:lpstr>
      <vt:lpstr>流程任务页面增加了“相关对象”和“附件”两个页签</vt:lpstr>
      <vt:lpstr>流程任务页面增加了当前任务节点在流程中的进度显示</vt:lpstr>
      <vt:lpstr>在流程的“详细”页签的功能扩展</vt:lpstr>
      <vt:lpstr>在流程的“详细”页签的功能扩展</vt:lpstr>
      <vt:lpstr>在流程的“详细”页签的功能扩展：复杂的表单对象</vt:lpstr>
      <vt:lpstr>在流程的“详细”页签的功能扩展：复杂的表单对象</vt:lpstr>
      <vt:lpstr>在流程的“详细”页签的功能扩展</vt:lpstr>
      <vt:lpstr>“相关对象”页签的功能介绍</vt:lpstr>
      <vt:lpstr>“相关对象分组”的功能特性</vt:lpstr>
      <vt:lpstr>“相关对象分组”的功能特性</vt:lpstr>
      <vt:lpstr>“相关对象分组”的功能特性</vt:lpstr>
      <vt:lpstr>相关对象分组的功能特性</vt:lpstr>
      <vt:lpstr>相关对象分组的功能特性</vt:lpstr>
      <vt:lpstr>相关对象分组的功能特性</vt:lpstr>
      <vt:lpstr>相关对象分组的功能特性</vt:lpstr>
      <vt:lpstr>相关对象分组的功能特性</vt:lpstr>
      <vt:lpstr>相关对象分组的功能特性</vt:lpstr>
      <vt:lpstr>相关对象分组的功能特性</vt:lpstr>
      <vt:lpstr>相关对象分组的功能特性</vt:lpstr>
      <vt:lpstr>相关对象分组的应用举例</vt:lpstr>
      <vt:lpstr>“附件”页签的功能介绍</vt:lpstr>
      <vt:lpstr>附件分组的功能特性</vt:lpstr>
      <vt:lpstr>附件分组的功能特性</vt:lpstr>
      <vt:lpstr>附件分组的功能特性</vt:lpstr>
      <vt:lpstr>框架的其他非界面可见的功能特性</vt:lpstr>
      <vt:lpstr>框架的其他非界面可见的功能特性</vt:lpstr>
      <vt:lpstr>PowerPoint 演示文稿</vt:lpstr>
      <vt:lpstr>XWorks框架的技术特性</vt:lpstr>
      <vt:lpstr>XWorks框架的技术特性</vt:lpstr>
      <vt:lpstr>为什么说框架的设计是优雅的?</vt:lpstr>
      <vt:lpstr>框架支持的属性编辑UI控件元素</vt:lpstr>
      <vt:lpstr>框架支持的UI控件类型</vt:lpstr>
      <vt:lpstr>XWorks框架基于MVC设计模式以及客制化点</vt:lpstr>
      <vt:lpstr>XWorks框架的运作机制概览</vt:lpstr>
      <vt:lpstr>使用框架功能支持的流程开发过程</vt:lpstr>
      <vt:lpstr>Hello World！从一个流程的例子开始</vt:lpstr>
      <vt:lpstr>示例流程说明</vt:lpstr>
      <vt:lpstr>如何唯一标示一个流程模板？</vt:lpstr>
      <vt:lpstr>如何唯一标示一个流程模板中的人工活动节点？</vt:lpstr>
      <vt:lpstr>使用Java Annotation配置流程的相关功能</vt:lpstr>
      <vt:lpstr>编写和配置JavaBean</vt:lpstr>
      <vt:lpstr>如何覆盖java.io.Externalizable接口定义的方法?</vt:lpstr>
      <vt:lpstr>创建数据库表和索引（可选步骤）</vt:lpstr>
      <vt:lpstr>编写AttributePanelBuilder</vt:lpstr>
      <vt:lpstr>编写TableBuilder</vt:lpstr>
      <vt:lpstr>编写流程任务详细页面表单JSP页面</vt:lpstr>
      <vt:lpstr>编写用于保存流程表单的FormProcessorDelegate</vt:lpstr>
      <vt:lpstr>将FormProcessorDelegate加入JSP页面</vt:lpstr>
      <vt:lpstr>流程表单中Table的工具条操作菜单</vt:lpstr>
      <vt:lpstr>弹出向Wizard来创建和修改JavaBean对象</vt:lpstr>
      <vt:lpstr>整合各个功能进行测试</vt:lpstr>
    </vt:vector>
  </TitlesOfParts>
  <Company>PTC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Zhou, Levi</dc:creator>
  <cp:lastModifiedBy>Zhou, Levi</cp:lastModifiedBy>
  <cp:revision>731</cp:revision>
  <dcterms:created xsi:type="dcterms:W3CDTF">2015-05-18T09:49:28Z</dcterms:created>
  <dcterms:modified xsi:type="dcterms:W3CDTF">2016-07-09T12:24:43Z</dcterms:modified>
</cp:coreProperties>
</file>